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embeddedFontLst>
    <p:embeddedFont>
      <p:font typeface="Proxima Nova"/>
      <p:regular r:id="rId89"/>
      <p:bold r:id="rId90"/>
      <p:italic r:id="rId91"/>
      <p:boldItalic r:id="rId92"/>
    </p:embeddedFont>
    <p:embeddedFont>
      <p:font typeface="Roboto Medium"/>
      <p:regular r:id="rId93"/>
      <p:bold r:id="rId94"/>
      <p:italic r:id="rId95"/>
      <p:boldItalic r:id="rId96"/>
    </p:embeddedFont>
    <p:embeddedFont>
      <p:font typeface="Nunito"/>
      <p:regular r:id="rId97"/>
      <p:bold r:id="rId98"/>
      <p:italic r:id="rId99"/>
      <p:boldItalic r:id="rId100"/>
    </p:embeddedFont>
    <p:embeddedFont>
      <p:font typeface="Montserrat Light"/>
      <p:regular r:id="rId101"/>
      <p:bold r:id="rId102"/>
      <p:italic r:id="rId103"/>
      <p:boldItalic r:id="rId104"/>
    </p:embeddedFont>
    <p:embeddedFont>
      <p:font typeface="Proxima Nova Semibold"/>
      <p:regular r:id="rId105"/>
      <p:bold r:id="rId106"/>
      <p:boldItalic r:id="rId107"/>
    </p:embeddedFont>
    <p:embeddedFont>
      <p:font typeface="Montserrat SemiBold"/>
      <p:regular r:id="rId108"/>
      <p:bold r:id="rId109"/>
      <p:italic r:id="rId110"/>
      <p:boldItalic r:id="rId111"/>
    </p:embeddedFont>
    <p:embeddedFont>
      <p:font typeface="Amatic SC"/>
      <p:regular r:id="rId112"/>
      <p:bold r:id="rId113"/>
    </p:embeddedFont>
    <p:embeddedFont>
      <p:font typeface="Montserrat"/>
      <p:regular r:id="rId114"/>
      <p:bold r:id="rId115"/>
      <p:italic r:id="rId116"/>
      <p:boldItalic r:id="rId117"/>
    </p:embeddedFont>
    <p:embeddedFont>
      <p:font typeface="Bebas Neue"/>
      <p:regular r:id="rId118"/>
    </p:embeddedFont>
    <p:embeddedFont>
      <p:font typeface="Montserrat ExtraLight"/>
      <p:regular r:id="rId119"/>
      <p:bold r:id="rId120"/>
      <p:italic r:id="rId121"/>
      <p:boldItalic r:id="rId122"/>
    </p:embeddedFont>
    <p:embeddedFont>
      <p:font typeface="Montserrat ExtraBold"/>
      <p:bold r:id="rId123"/>
      <p:boldItalic r:id="rId124"/>
    </p:embeddedFont>
    <p:embeddedFont>
      <p:font typeface="PT Sans"/>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B600FD-A616-436F-B062-8844B4A7ECA8}">
  <a:tblStyle styleId="{FCB600FD-A616-436F-B062-8844B4A7EC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ProximaNovaSemibold-boldItalic.fntdata"/><Relationship Id="rId106" Type="http://schemas.openxmlformats.org/officeDocument/2006/relationships/font" Target="fonts/ProximaNovaSemibold-bold.fntdata"/><Relationship Id="rId105" Type="http://schemas.openxmlformats.org/officeDocument/2006/relationships/font" Target="fonts/ProximaNovaSemibold-regular.fntdata"/><Relationship Id="rId104" Type="http://schemas.openxmlformats.org/officeDocument/2006/relationships/font" Target="fonts/MontserratLight-boldItalic.fntdata"/><Relationship Id="rId109" Type="http://schemas.openxmlformats.org/officeDocument/2006/relationships/font" Target="fonts/MontserratSemiBold-bold.fntdata"/><Relationship Id="rId108" Type="http://schemas.openxmlformats.org/officeDocument/2006/relationships/font" Target="fonts/MontserratSemiBold-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Light-italic.fntdata"/><Relationship Id="rId102" Type="http://schemas.openxmlformats.org/officeDocument/2006/relationships/font" Target="fonts/MontserratLight-bold.fntdata"/><Relationship Id="rId101" Type="http://schemas.openxmlformats.org/officeDocument/2006/relationships/font" Target="fonts/MontserratLight-regular.fntdata"/><Relationship Id="rId100" Type="http://schemas.openxmlformats.org/officeDocument/2006/relationships/font" Target="fonts/Nuni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schemas.openxmlformats.org/officeDocument/2006/relationships/font" Target="fonts/PTSans-boldItalic.fntdata"/><Relationship Id="rId127" Type="http://schemas.openxmlformats.org/officeDocument/2006/relationships/font" Target="fonts/PTSans-italic.fntdata"/><Relationship Id="rId126" Type="http://schemas.openxmlformats.org/officeDocument/2006/relationships/font" Target="fonts/PTSans-bold.fntdata"/><Relationship Id="rId26" Type="http://schemas.openxmlformats.org/officeDocument/2006/relationships/slide" Target="slides/slide20.xml"/><Relationship Id="rId121" Type="http://schemas.openxmlformats.org/officeDocument/2006/relationships/font" Target="fonts/MontserratExtraLight-italic.fntdata"/><Relationship Id="rId25" Type="http://schemas.openxmlformats.org/officeDocument/2006/relationships/slide" Target="slides/slide19.xml"/><Relationship Id="rId120" Type="http://schemas.openxmlformats.org/officeDocument/2006/relationships/font" Target="fonts/MontserratExtraLight-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PTSans-regular.fntdata"/><Relationship Id="rId29" Type="http://schemas.openxmlformats.org/officeDocument/2006/relationships/slide" Target="slides/slide23.xml"/><Relationship Id="rId124" Type="http://schemas.openxmlformats.org/officeDocument/2006/relationships/font" Target="fonts/MontserratExtraBold-boldItalic.fntdata"/><Relationship Id="rId123" Type="http://schemas.openxmlformats.org/officeDocument/2006/relationships/font" Target="fonts/MontserratExtraBold-bold.fntdata"/><Relationship Id="rId122" Type="http://schemas.openxmlformats.org/officeDocument/2006/relationships/font" Target="fonts/MontserratExtraLight-boldItalic.fntdata"/><Relationship Id="rId95" Type="http://schemas.openxmlformats.org/officeDocument/2006/relationships/font" Target="fonts/RobotoMedium-italic.fntdata"/><Relationship Id="rId94" Type="http://schemas.openxmlformats.org/officeDocument/2006/relationships/font" Target="fonts/RobotoMedium-bold.fntdata"/><Relationship Id="rId97" Type="http://schemas.openxmlformats.org/officeDocument/2006/relationships/font" Target="fonts/Nunito-regular.fntdata"/><Relationship Id="rId96" Type="http://schemas.openxmlformats.org/officeDocument/2006/relationships/font" Target="fonts/RobotoMedium-boldItalic.fntdata"/><Relationship Id="rId11" Type="http://schemas.openxmlformats.org/officeDocument/2006/relationships/slide" Target="slides/slide5.xml"/><Relationship Id="rId99" Type="http://schemas.openxmlformats.org/officeDocument/2006/relationships/font" Target="fonts/Nunito-italic.fntdata"/><Relationship Id="rId10" Type="http://schemas.openxmlformats.org/officeDocument/2006/relationships/slide" Target="slides/slide4.xml"/><Relationship Id="rId98" Type="http://schemas.openxmlformats.org/officeDocument/2006/relationships/font" Target="fonts/Nunito-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italic.fntdata"/><Relationship Id="rId90" Type="http://schemas.openxmlformats.org/officeDocument/2006/relationships/font" Target="fonts/ProximaNova-bold.fntdata"/><Relationship Id="rId93" Type="http://schemas.openxmlformats.org/officeDocument/2006/relationships/font" Target="fonts/RobotoMedium-regular.fntdata"/><Relationship Id="rId92" Type="http://schemas.openxmlformats.org/officeDocument/2006/relationships/font" Target="fonts/ProximaNova-boldItalic.fntdata"/><Relationship Id="rId118" Type="http://schemas.openxmlformats.org/officeDocument/2006/relationships/font" Target="fonts/BebasNeue-regular.fntdata"/><Relationship Id="rId117" Type="http://schemas.openxmlformats.org/officeDocument/2006/relationships/font" Target="fonts/Montserrat-boldItalic.fntdata"/><Relationship Id="rId116" Type="http://schemas.openxmlformats.org/officeDocument/2006/relationships/font" Target="fonts/Montserrat-italic.fntdata"/><Relationship Id="rId115" Type="http://schemas.openxmlformats.org/officeDocument/2006/relationships/font" Target="fonts/Montserrat-bold.fntdata"/><Relationship Id="rId119" Type="http://schemas.openxmlformats.org/officeDocument/2006/relationships/font" Target="fonts/MontserratExtraLight-regular.fntdata"/><Relationship Id="rId15" Type="http://schemas.openxmlformats.org/officeDocument/2006/relationships/slide" Target="slides/slide9.xml"/><Relationship Id="rId110" Type="http://schemas.openxmlformats.org/officeDocument/2006/relationships/font" Target="fonts/MontserratSemi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regular.fntdata"/><Relationship Id="rId18" Type="http://schemas.openxmlformats.org/officeDocument/2006/relationships/slide" Target="slides/slide12.xml"/><Relationship Id="rId113" Type="http://schemas.openxmlformats.org/officeDocument/2006/relationships/font" Target="fonts/AmaticSC-bold.fntdata"/><Relationship Id="rId112" Type="http://schemas.openxmlformats.org/officeDocument/2006/relationships/font" Target="fonts/AmaticSC-regular.fntdata"/><Relationship Id="rId111" Type="http://schemas.openxmlformats.org/officeDocument/2006/relationships/font" Target="fonts/MontserratSemiBold-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font" Target="fonts/ProximaNova-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d5ee9794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d5ee9794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d5ee9794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d5ee9794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d5ee9794b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d5ee9794b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bb2896f4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bb2896f4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d5ee9794b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d5ee9794b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d5ee9794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d5ee9794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d5ee9794b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d5ee9794b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d5ee9794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d5ee9794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d5ee9794b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d5ee9794b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d5ee9794b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d5ee9794b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d5ee9794b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d5ee9794b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d5ee9794b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d5ee9794b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d5ee9794b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d5ee9794b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d5da1b1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d5da1b1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d5da1b1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1d5da1b1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d5da1b1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d5da1b1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585de1b1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585de1b1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e1895ff9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e1895ff9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e2a6ee1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e2a6ee1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d5ee9794b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d5ee9794b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e2a6ee1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e2a6ee1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585de1b1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1585de1b1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e2a6ee14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e2a6ee14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e2a6ee14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e2a6ee14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e2a6ee14f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e2a6ee14f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e1895ff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1e1895ff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e2a6ee14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1e2a6ee14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d5ee9794b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d5ee9794b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d5ee9794b_1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d5ee9794b_1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d5ee9794b_1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1d5ee9794b_1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d5ee9794b_1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1d5ee9794b_1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e2a6ee14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e2a6ee14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1585de1b1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1585de1b1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585de1b1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1585de1b1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585de1b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585de1b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5a726aedb_9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15a726aedb_9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d5ee9794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1d5ee9794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d5ee9794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1d5ee9794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d5ee9794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1d5ee9794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d5ee9794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d5ee9794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1d5ee9794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1d5ee9794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d5ee9794b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1d5ee9794b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e2a6ee14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e2a6ee14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d5ee9794b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d5ee9794b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585de1b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1585de1b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bb2896f4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bb2896f4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15a726aed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15a726aed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585de1b1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585de1b1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15a726ae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15a726ae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fbb2896f4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fbb2896f4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fbb2896f4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fbb2896f4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1585de1bf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1585de1bf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fbb2896f4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fbb2896f4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e2a6ee14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e2a6ee14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fbb2896f4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fbb2896f4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fbb2896f4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fbb2896f4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bb2896f4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bb2896f4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fbb2896f4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fbb2896f4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bb2896f4f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fbb2896f4f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bb2896f4f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fbb2896f4f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023d607f31_1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023d607f31_1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023d607f31_1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023d607f31_1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023d607f31_1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023d607f31_1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023d607f31_1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023d607f31_1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585de1b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585de1b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023d607f31_1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023d607f31_1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023d607f31_12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1023d607f31_1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4" name="Shape 4324"/>
        <p:cNvGrpSpPr/>
        <p:nvPr/>
      </p:nvGrpSpPr>
      <p:grpSpPr>
        <a:xfrm>
          <a:off x="0" y="0"/>
          <a:ext cx="0" cy="0"/>
          <a:chOff x="0" y="0"/>
          <a:chExt cx="0" cy="0"/>
        </a:xfrm>
      </p:grpSpPr>
      <p:sp>
        <p:nvSpPr>
          <p:cNvPr id="4325" name="Google Shape;4325;g1023d607f31_12_3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6" name="Google Shape;4326;g1023d607f31_12_3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3" name="Shape 4743"/>
        <p:cNvGrpSpPr/>
        <p:nvPr/>
      </p:nvGrpSpPr>
      <p:grpSpPr>
        <a:xfrm>
          <a:off x="0" y="0"/>
          <a:ext cx="0" cy="0"/>
          <a:chOff x="0" y="0"/>
          <a:chExt cx="0" cy="0"/>
        </a:xfrm>
      </p:grpSpPr>
      <p:sp>
        <p:nvSpPr>
          <p:cNvPr id="4744" name="Google Shape;4744;g1023d607f31_12_3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5" name="Google Shape;4745;g1023d607f31_12_3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g1023d607f31_12_3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5" name="Google Shape;4915;g1023d607f31_12_3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8" name="Shape 5318"/>
        <p:cNvGrpSpPr/>
        <p:nvPr/>
      </p:nvGrpSpPr>
      <p:grpSpPr>
        <a:xfrm>
          <a:off x="0" y="0"/>
          <a:ext cx="0" cy="0"/>
          <a:chOff x="0" y="0"/>
          <a:chExt cx="0" cy="0"/>
        </a:xfrm>
      </p:grpSpPr>
      <p:sp>
        <p:nvSpPr>
          <p:cNvPr id="5319" name="Google Shape;5319;g1023d607f31_12_4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0" name="Google Shape;5320;g1023d607f31_12_4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8" name="Shape 5698"/>
        <p:cNvGrpSpPr/>
        <p:nvPr/>
      </p:nvGrpSpPr>
      <p:grpSpPr>
        <a:xfrm>
          <a:off x="0" y="0"/>
          <a:ext cx="0" cy="0"/>
          <a:chOff x="0" y="0"/>
          <a:chExt cx="0" cy="0"/>
        </a:xfrm>
      </p:grpSpPr>
      <p:sp>
        <p:nvSpPr>
          <p:cNvPr id="5699" name="Google Shape;5699;g1023d607f31_12_4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0" name="Google Shape;5700;g1023d607f31_12_4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2" name="Shape 6112"/>
        <p:cNvGrpSpPr/>
        <p:nvPr/>
      </p:nvGrpSpPr>
      <p:grpSpPr>
        <a:xfrm>
          <a:off x="0" y="0"/>
          <a:ext cx="0" cy="0"/>
          <a:chOff x="0" y="0"/>
          <a:chExt cx="0" cy="0"/>
        </a:xfrm>
      </p:grpSpPr>
      <p:sp>
        <p:nvSpPr>
          <p:cNvPr id="6113" name="Google Shape;6113;g1023d607f31_12_5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4" name="Google Shape;6114;g1023d607f31_12_5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3" name="Shape 6473"/>
        <p:cNvGrpSpPr/>
        <p:nvPr/>
      </p:nvGrpSpPr>
      <p:grpSpPr>
        <a:xfrm>
          <a:off x="0" y="0"/>
          <a:ext cx="0" cy="0"/>
          <a:chOff x="0" y="0"/>
          <a:chExt cx="0" cy="0"/>
        </a:xfrm>
      </p:grpSpPr>
      <p:sp>
        <p:nvSpPr>
          <p:cNvPr id="6474" name="Google Shape;6474;g1023d607f31_12_5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5" name="Google Shape;6475;g1023d607f31_12_5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3" name="Shape 6983"/>
        <p:cNvGrpSpPr/>
        <p:nvPr/>
      </p:nvGrpSpPr>
      <p:grpSpPr>
        <a:xfrm>
          <a:off x="0" y="0"/>
          <a:ext cx="0" cy="0"/>
          <a:chOff x="0" y="0"/>
          <a:chExt cx="0" cy="0"/>
        </a:xfrm>
      </p:grpSpPr>
      <p:sp>
        <p:nvSpPr>
          <p:cNvPr id="6984" name="Google Shape;6984;g1023d607f31_12_5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5" name="Google Shape;6985;g1023d607f31_12_5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585de1b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585de1b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3" name="Shape 7603"/>
        <p:cNvGrpSpPr/>
        <p:nvPr/>
      </p:nvGrpSpPr>
      <p:grpSpPr>
        <a:xfrm>
          <a:off x="0" y="0"/>
          <a:ext cx="0" cy="0"/>
          <a:chOff x="0" y="0"/>
          <a:chExt cx="0" cy="0"/>
        </a:xfrm>
      </p:grpSpPr>
      <p:sp>
        <p:nvSpPr>
          <p:cNvPr id="7604" name="Google Shape;7604;g1023d607f31_12_6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5" name="Google Shape;7605;g1023d607f31_12_6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7" name="Shape 8197"/>
        <p:cNvGrpSpPr/>
        <p:nvPr/>
      </p:nvGrpSpPr>
      <p:grpSpPr>
        <a:xfrm>
          <a:off x="0" y="0"/>
          <a:ext cx="0" cy="0"/>
          <a:chOff x="0" y="0"/>
          <a:chExt cx="0" cy="0"/>
        </a:xfrm>
      </p:grpSpPr>
      <p:sp>
        <p:nvSpPr>
          <p:cNvPr id="8198" name="Google Shape;8198;g1023d607f31_12_7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9" name="Google Shape;8199;g1023d607f31_12_7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8" name="Shape 8518"/>
        <p:cNvGrpSpPr/>
        <p:nvPr/>
      </p:nvGrpSpPr>
      <p:grpSpPr>
        <a:xfrm>
          <a:off x="0" y="0"/>
          <a:ext cx="0" cy="0"/>
          <a:chOff x="0" y="0"/>
          <a:chExt cx="0" cy="0"/>
        </a:xfrm>
      </p:grpSpPr>
      <p:sp>
        <p:nvSpPr>
          <p:cNvPr id="8519" name="Google Shape;8519;g1023d607f31_12_7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0" name="Google Shape;8520;g1023d607f31_12_7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d5ee9794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d5ee9794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8100000">
            <a:off x="6373288" y="-685962"/>
            <a:ext cx="1890945" cy="6515423"/>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054950" y="731925"/>
            <a:ext cx="2235900" cy="223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738612" y="-749537"/>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522800" y="34861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07845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713100" y="903475"/>
            <a:ext cx="3970800" cy="2139600"/>
          </a:xfrm>
          <a:prstGeom prst="rect">
            <a:avLst/>
          </a:prstGeom>
        </p:spPr>
        <p:txBody>
          <a:bodyPr anchorCtr="0" anchor="ctr" bIns="91425" lIns="91425" spcFirstLastPara="1" rIns="91425" wrap="square" tIns="91425">
            <a:noAutofit/>
          </a:bodyPr>
          <a:lstStyle>
            <a:lvl1pPr lvl="0" algn="l">
              <a:lnSpc>
                <a:spcPct val="90000"/>
              </a:lnSpc>
              <a:spcBef>
                <a:spcPts val="0"/>
              </a:spcBef>
              <a:spcAft>
                <a:spcPts val="0"/>
              </a:spcAft>
              <a:buSzPts val="5000"/>
              <a:buFont typeface="Montserrat ExtraBold"/>
              <a:buNone/>
              <a:defRPr b="0" sz="5000">
                <a:latin typeface="Montserrat ExtraBold"/>
                <a:ea typeface="Montserrat ExtraBold"/>
                <a:cs typeface="Montserrat ExtraBold"/>
                <a:sym typeface="Montserrat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713100" y="3206100"/>
            <a:ext cx="3970800" cy="475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88" name="Shape 88"/>
        <p:cNvGrpSpPr/>
        <p:nvPr/>
      </p:nvGrpSpPr>
      <p:grpSpPr>
        <a:xfrm>
          <a:off x="0" y="0"/>
          <a:ext cx="0" cy="0"/>
          <a:chOff x="0" y="0"/>
          <a:chExt cx="0" cy="0"/>
        </a:xfrm>
      </p:grpSpPr>
      <p:sp>
        <p:nvSpPr>
          <p:cNvPr id="89" name="Google Shape;89;p11"/>
          <p:cNvSpPr txBox="1"/>
          <p:nvPr>
            <p:ph hasCustomPrompt="1" type="title"/>
          </p:nvPr>
        </p:nvSpPr>
        <p:spPr>
          <a:xfrm>
            <a:off x="1284000" y="1583550"/>
            <a:ext cx="6576000" cy="147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1284000" y="3062850"/>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1" name="Google Shape;91;p11"/>
          <p:cNvSpPr/>
          <p:nvPr/>
        </p:nvSpPr>
        <p:spPr>
          <a:xfrm rot="2700000">
            <a:off x="-1661456" y="1993005"/>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flipH="1" rot="-2700000">
            <a:off x="8621344" y="1993005"/>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flipH="1" rot="-2700000">
            <a:off x="7798044" y="-1204270"/>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2700000">
            <a:off x="-838156" y="-1204270"/>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flipH="1" rot="10800000">
            <a:off x="7293150" y="3466352"/>
            <a:ext cx="2275500" cy="227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flipH="1">
            <a:off x="115942" y="4025931"/>
            <a:ext cx="1194300" cy="11943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rot="10800000">
            <a:off x="7236592" y="-38769"/>
            <a:ext cx="1194300" cy="1194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flipH="1" rot="10800000">
            <a:off x="-275525" y="-347575"/>
            <a:ext cx="1773900" cy="17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sp>
        <p:nvSpPr>
          <p:cNvPr id="101" name="Google Shape;101;p13"/>
          <p:cNvSpPr txBox="1"/>
          <p:nvPr>
            <p:ph type="title"/>
          </p:nvPr>
        </p:nvSpPr>
        <p:spPr>
          <a:xfrm>
            <a:off x="1499788" y="19116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hasCustomPrompt="1" idx="2" type="title"/>
          </p:nvPr>
        </p:nvSpPr>
        <p:spPr>
          <a:xfrm>
            <a:off x="2453775"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3"/>
          <p:cNvSpPr txBox="1"/>
          <p:nvPr>
            <p:ph idx="1" type="subTitle"/>
          </p:nvPr>
        </p:nvSpPr>
        <p:spPr>
          <a:xfrm>
            <a:off x="1499788" y="2270475"/>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3"/>
          <p:cNvSpPr txBox="1"/>
          <p:nvPr>
            <p:ph idx="3" type="title"/>
          </p:nvPr>
        </p:nvSpPr>
        <p:spPr>
          <a:xfrm>
            <a:off x="4842212" y="19116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13"/>
          <p:cNvSpPr txBox="1"/>
          <p:nvPr>
            <p:ph hasCustomPrompt="1" idx="4" type="title"/>
          </p:nvPr>
        </p:nvSpPr>
        <p:spPr>
          <a:xfrm>
            <a:off x="579620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 name="Google Shape;106;p13"/>
          <p:cNvSpPr txBox="1"/>
          <p:nvPr>
            <p:ph idx="5" type="subTitle"/>
          </p:nvPr>
        </p:nvSpPr>
        <p:spPr>
          <a:xfrm>
            <a:off x="4842212" y="2270475"/>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 name="Google Shape;107;p13"/>
          <p:cNvSpPr txBox="1"/>
          <p:nvPr>
            <p:ph idx="6" type="title"/>
          </p:nvPr>
        </p:nvSpPr>
        <p:spPr>
          <a:xfrm>
            <a:off x="1499788" y="37010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hasCustomPrompt="1" idx="7" type="title"/>
          </p:nvPr>
        </p:nvSpPr>
        <p:spPr>
          <a:xfrm>
            <a:off x="2453775" y="30782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9" name="Google Shape;109;p13"/>
          <p:cNvSpPr txBox="1"/>
          <p:nvPr>
            <p:ph idx="8" type="subTitle"/>
          </p:nvPr>
        </p:nvSpPr>
        <p:spPr>
          <a:xfrm>
            <a:off x="1499788" y="4059900"/>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13"/>
          <p:cNvSpPr txBox="1"/>
          <p:nvPr>
            <p:ph idx="9" type="title"/>
          </p:nvPr>
        </p:nvSpPr>
        <p:spPr>
          <a:xfrm>
            <a:off x="4842212" y="3701075"/>
            <a:ext cx="2802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13"/>
          <p:cNvSpPr txBox="1"/>
          <p:nvPr>
            <p:ph hasCustomPrompt="1" idx="13" type="title"/>
          </p:nvPr>
        </p:nvSpPr>
        <p:spPr>
          <a:xfrm>
            <a:off x="5796200" y="307817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12" name="Google Shape;112;p13"/>
          <p:cNvSpPr txBox="1"/>
          <p:nvPr>
            <p:ph idx="14" type="subTitle"/>
          </p:nvPr>
        </p:nvSpPr>
        <p:spPr>
          <a:xfrm>
            <a:off x="4842212" y="4059900"/>
            <a:ext cx="2802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3"/>
          <p:cNvSpPr/>
          <p:nvPr/>
        </p:nvSpPr>
        <p:spPr>
          <a:xfrm>
            <a:off x="8430900" y="14538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8708475" y="24211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10800000">
            <a:off x="-427375" y="-424901"/>
            <a:ext cx="815400" cy="815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8424000" y="238200"/>
            <a:ext cx="301200" cy="30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515900" y="34861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2"/>
        </a:solidFill>
      </p:bgPr>
    </p:bg>
    <p:spTree>
      <p:nvGrpSpPr>
        <p:cNvPr id="119" name="Shape 119"/>
        <p:cNvGrpSpPr/>
        <p:nvPr/>
      </p:nvGrpSpPr>
      <p:grpSpPr>
        <a:xfrm>
          <a:off x="0" y="0"/>
          <a:ext cx="0" cy="0"/>
          <a:chOff x="0" y="0"/>
          <a:chExt cx="0" cy="0"/>
        </a:xfrm>
      </p:grpSpPr>
      <p:sp>
        <p:nvSpPr>
          <p:cNvPr id="120" name="Google Shape;120;p14"/>
          <p:cNvSpPr/>
          <p:nvPr/>
        </p:nvSpPr>
        <p:spPr>
          <a:xfrm flipH="1" rot="8100000">
            <a:off x="-1661456"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8100000">
            <a:off x="8621344"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8100000">
            <a:off x="7798044"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flipH="1" rot="8100000">
            <a:off x="-838156"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74450" y="3526800"/>
            <a:ext cx="1077300" cy="107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7892250" y="539400"/>
            <a:ext cx="1077300" cy="107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rot="10800000">
            <a:off x="115942" y="-57758"/>
            <a:ext cx="1194300" cy="11943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flipH="1">
            <a:off x="7236592" y="4006942"/>
            <a:ext cx="1194300" cy="1194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ph type="title"/>
          </p:nvPr>
        </p:nvSpPr>
        <p:spPr>
          <a:xfrm>
            <a:off x="1749150" y="3061014"/>
            <a:ext cx="56457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14"/>
          <p:cNvSpPr txBox="1"/>
          <p:nvPr>
            <p:ph idx="1" type="subTitle"/>
          </p:nvPr>
        </p:nvSpPr>
        <p:spPr>
          <a:xfrm>
            <a:off x="1749150" y="1645088"/>
            <a:ext cx="5645700" cy="141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0" name="Shape 130"/>
        <p:cNvGrpSpPr/>
        <p:nvPr/>
      </p:nvGrpSpPr>
      <p:grpSpPr>
        <a:xfrm>
          <a:off x="0" y="0"/>
          <a:ext cx="0" cy="0"/>
          <a:chOff x="0" y="0"/>
          <a:chExt cx="0" cy="0"/>
        </a:xfrm>
      </p:grpSpPr>
      <p:sp>
        <p:nvSpPr>
          <p:cNvPr id="131" name="Google Shape;131;p15"/>
          <p:cNvSpPr txBox="1"/>
          <p:nvPr>
            <p:ph type="title"/>
          </p:nvPr>
        </p:nvSpPr>
        <p:spPr>
          <a:xfrm>
            <a:off x="720000" y="1836750"/>
            <a:ext cx="3593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5"/>
          <p:cNvSpPr txBox="1"/>
          <p:nvPr>
            <p:ph idx="1" type="subTitle"/>
          </p:nvPr>
        </p:nvSpPr>
        <p:spPr>
          <a:xfrm>
            <a:off x="720000" y="2409450"/>
            <a:ext cx="3593700" cy="897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5"/>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7614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3454050" y="-16965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4119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8672275" y="3888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4421400" y="47062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4119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0" name="Shape 140"/>
        <p:cNvGrpSpPr/>
        <p:nvPr/>
      </p:nvGrpSpPr>
      <p:grpSpPr>
        <a:xfrm>
          <a:off x="0" y="0"/>
          <a:ext cx="0" cy="0"/>
          <a:chOff x="0" y="0"/>
          <a:chExt cx="0" cy="0"/>
        </a:xfrm>
      </p:grpSpPr>
      <p:sp>
        <p:nvSpPr>
          <p:cNvPr id="141" name="Google Shape;141;p16"/>
          <p:cNvSpPr/>
          <p:nvPr/>
        </p:nvSpPr>
        <p:spPr>
          <a:xfrm>
            <a:off x="8410100" y="440665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flipH="1" rot="10800000">
            <a:off x="171350" y="4450850"/>
            <a:ext cx="301200" cy="30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410500" y="-410800"/>
            <a:ext cx="793200" cy="7932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flipH="1" rot="10800000">
            <a:off x="8633800" y="3861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13100" y="1726625"/>
            <a:ext cx="7704000" cy="28776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46" name="Google Shape;146;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7" name="Shape 147"/>
        <p:cNvGrpSpPr/>
        <p:nvPr/>
      </p:nvGrpSpPr>
      <p:grpSpPr>
        <a:xfrm>
          <a:off x="0" y="0"/>
          <a:ext cx="0" cy="0"/>
          <a:chOff x="0" y="0"/>
          <a:chExt cx="0" cy="0"/>
        </a:xfrm>
      </p:grpSpPr>
      <p:sp>
        <p:nvSpPr>
          <p:cNvPr id="148" name="Google Shape;148;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17"/>
          <p:cNvSpPr txBox="1"/>
          <p:nvPr>
            <p:ph idx="2" type="title"/>
          </p:nvPr>
        </p:nvSpPr>
        <p:spPr>
          <a:xfrm>
            <a:off x="716525" y="2639225"/>
            <a:ext cx="217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17"/>
          <p:cNvSpPr txBox="1"/>
          <p:nvPr>
            <p:ph idx="1" type="subTitle"/>
          </p:nvPr>
        </p:nvSpPr>
        <p:spPr>
          <a:xfrm>
            <a:off x="716525" y="3166925"/>
            <a:ext cx="21723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17"/>
          <p:cNvSpPr txBox="1"/>
          <p:nvPr>
            <p:ph idx="3" type="title"/>
          </p:nvPr>
        </p:nvSpPr>
        <p:spPr>
          <a:xfrm>
            <a:off x="3485848" y="2639225"/>
            <a:ext cx="217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17"/>
          <p:cNvSpPr txBox="1"/>
          <p:nvPr>
            <p:ph idx="4" type="subTitle"/>
          </p:nvPr>
        </p:nvSpPr>
        <p:spPr>
          <a:xfrm>
            <a:off x="3485851" y="3166925"/>
            <a:ext cx="21723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17"/>
          <p:cNvSpPr txBox="1"/>
          <p:nvPr>
            <p:ph idx="5" type="title"/>
          </p:nvPr>
        </p:nvSpPr>
        <p:spPr>
          <a:xfrm>
            <a:off x="6255171" y="2639225"/>
            <a:ext cx="217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17"/>
          <p:cNvSpPr txBox="1"/>
          <p:nvPr>
            <p:ph idx="6" type="subTitle"/>
          </p:nvPr>
        </p:nvSpPr>
        <p:spPr>
          <a:xfrm>
            <a:off x="6255177" y="3166925"/>
            <a:ext cx="21723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7"/>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rot="10800000">
            <a:off x="-761400"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8430900" y="-5785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4119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8424000" y="46041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0" name="Shape 160"/>
        <p:cNvGrpSpPr/>
        <p:nvPr/>
      </p:nvGrpSpPr>
      <p:grpSpPr>
        <a:xfrm>
          <a:off x="0" y="0"/>
          <a:ext cx="0" cy="0"/>
          <a:chOff x="0" y="0"/>
          <a:chExt cx="0" cy="0"/>
        </a:xfrm>
      </p:grpSpPr>
      <p:sp>
        <p:nvSpPr>
          <p:cNvPr id="161" name="Google Shape;161;p18"/>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10800000">
            <a:off x="-7614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8430900" y="-578550"/>
            <a:ext cx="2235900" cy="22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119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615125" y="230265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421400" y="47062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119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8"/>
          <p:cNvSpPr txBox="1"/>
          <p:nvPr>
            <p:ph idx="2" type="title"/>
          </p:nvPr>
        </p:nvSpPr>
        <p:spPr>
          <a:xfrm>
            <a:off x="1023825" y="1625550"/>
            <a:ext cx="2380200" cy="36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18"/>
          <p:cNvSpPr txBox="1"/>
          <p:nvPr>
            <p:ph idx="1" type="subTitle"/>
          </p:nvPr>
        </p:nvSpPr>
        <p:spPr>
          <a:xfrm>
            <a:off x="1023825" y="1991550"/>
            <a:ext cx="2380200" cy="6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 name="Google Shape;171;p18"/>
          <p:cNvSpPr txBox="1"/>
          <p:nvPr>
            <p:ph idx="3" type="title"/>
          </p:nvPr>
        </p:nvSpPr>
        <p:spPr>
          <a:xfrm>
            <a:off x="5739983" y="1625550"/>
            <a:ext cx="2380200" cy="366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18"/>
          <p:cNvSpPr txBox="1"/>
          <p:nvPr>
            <p:ph idx="4" type="subTitle"/>
          </p:nvPr>
        </p:nvSpPr>
        <p:spPr>
          <a:xfrm>
            <a:off x="5739981" y="1991550"/>
            <a:ext cx="23802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 name="Google Shape;173;p18"/>
          <p:cNvSpPr txBox="1"/>
          <p:nvPr>
            <p:ph idx="5" type="title"/>
          </p:nvPr>
        </p:nvSpPr>
        <p:spPr>
          <a:xfrm>
            <a:off x="1023825" y="3059050"/>
            <a:ext cx="2380200" cy="36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18"/>
          <p:cNvSpPr txBox="1"/>
          <p:nvPr>
            <p:ph idx="6" type="subTitle"/>
          </p:nvPr>
        </p:nvSpPr>
        <p:spPr>
          <a:xfrm>
            <a:off x="1023825" y="3424950"/>
            <a:ext cx="2380200" cy="6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 name="Google Shape;175;p18"/>
          <p:cNvSpPr txBox="1"/>
          <p:nvPr>
            <p:ph idx="7" type="title"/>
          </p:nvPr>
        </p:nvSpPr>
        <p:spPr>
          <a:xfrm>
            <a:off x="5739975" y="3058950"/>
            <a:ext cx="2380200" cy="366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18"/>
          <p:cNvSpPr txBox="1"/>
          <p:nvPr>
            <p:ph idx="8" type="subTitle"/>
          </p:nvPr>
        </p:nvSpPr>
        <p:spPr>
          <a:xfrm>
            <a:off x="5739975" y="3424950"/>
            <a:ext cx="2380200" cy="61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7" name="Shape 177"/>
        <p:cNvGrpSpPr/>
        <p:nvPr/>
      </p:nvGrpSpPr>
      <p:grpSpPr>
        <a:xfrm>
          <a:off x="0" y="0"/>
          <a:ext cx="0" cy="0"/>
          <a:chOff x="0" y="0"/>
          <a:chExt cx="0" cy="0"/>
        </a:xfrm>
      </p:grpSpPr>
      <p:sp>
        <p:nvSpPr>
          <p:cNvPr id="178" name="Google Shape;178;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19"/>
          <p:cNvSpPr txBox="1"/>
          <p:nvPr>
            <p:ph idx="2" type="title"/>
          </p:nvPr>
        </p:nvSpPr>
        <p:spPr>
          <a:xfrm>
            <a:off x="982625" y="18485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9"/>
          <p:cNvSpPr txBox="1"/>
          <p:nvPr>
            <p:ph idx="1" type="subTitle"/>
          </p:nvPr>
        </p:nvSpPr>
        <p:spPr>
          <a:xfrm>
            <a:off x="982625" y="23060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9"/>
          <p:cNvSpPr txBox="1"/>
          <p:nvPr>
            <p:ph idx="3" type="title"/>
          </p:nvPr>
        </p:nvSpPr>
        <p:spPr>
          <a:xfrm>
            <a:off x="3545100" y="18485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9"/>
          <p:cNvSpPr txBox="1"/>
          <p:nvPr>
            <p:ph idx="4" type="subTitle"/>
          </p:nvPr>
        </p:nvSpPr>
        <p:spPr>
          <a:xfrm>
            <a:off x="3545095" y="23060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9"/>
          <p:cNvSpPr txBox="1"/>
          <p:nvPr>
            <p:ph idx="5" type="title"/>
          </p:nvPr>
        </p:nvSpPr>
        <p:spPr>
          <a:xfrm>
            <a:off x="982625" y="36189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19"/>
          <p:cNvSpPr txBox="1"/>
          <p:nvPr>
            <p:ph idx="6" type="subTitle"/>
          </p:nvPr>
        </p:nvSpPr>
        <p:spPr>
          <a:xfrm>
            <a:off x="982625" y="40764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19"/>
          <p:cNvSpPr txBox="1"/>
          <p:nvPr>
            <p:ph idx="7" type="title"/>
          </p:nvPr>
        </p:nvSpPr>
        <p:spPr>
          <a:xfrm>
            <a:off x="3545095" y="36189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19"/>
          <p:cNvSpPr txBox="1"/>
          <p:nvPr>
            <p:ph idx="8" type="subTitle"/>
          </p:nvPr>
        </p:nvSpPr>
        <p:spPr>
          <a:xfrm>
            <a:off x="3545095" y="40764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19"/>
          <p:cNvSpPr txBox="1"/>
          <p:nvPr>
            <p:ph idx="9" type="title"/>
          </p:nvPr>
        </p:nvSpPr>
        <p:spPr>
          <a:xfrm>
            <a:off x="6107574" y="18485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9"/>
          <p:cNvSpPr txBox="1"/>
          <p:nvPr>
            <p:ph idx="13" type="subTitle"/>
          </p:nvPr>
        </p:nvSpPr>
        <p:spPr>
          <a:xfrm>
            <a:off x="6107564" y="23060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19"/>
          <p:cNvSpPr txBox="1"/>
          <p:nvPr>
            <p:ph idx="14" type="title"/>
          </p:nvPr>
        </p:nvSpPr>
        <p:spPr>
          <a:xfrm>
            <a:off x="6107572" y="3618900"/>
            <a:ext cx="2053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19"/>
          <p:cNvSpPr txBox="1"/>
          <p:nvPr>
            <p:ph idx="15" type="subTitle"/>
          </p:nvPr>
        </p:nvSpPr>
        <p:spPr>
          <a:xfrm>
            <a:off x="6107564" y="4076400"/>
            <a:ext cx="20538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19"/>
          <p:cNvSpPr/>
          <p:nvPr/>
        </p:nvSpPr>
        <p:spPr>
          <a:xfrm flipH="1">
            <a:off x="-768300" y="4414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8430900" y="34861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rot="10800000">
            <a:off x="411900" y="39673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8424000" y="3888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6" name="Shape 196"/>
        <p:cNvGrpSpPr/>
        <p:nvPr/>
      </p:nvGrpSpPr>
      <p:grpSpPr>
        <a:xfrm>
          <a:off x="0" y="0"/>
          <a:ext cx="0" cy="0"/>
          <a:chOff x="0" y="0"/>
          <a:chExt cx="0" cy="0"/>
        </a:xfrm>
      </p:grpSpPr>
      <p:sp>
        <p:nvSpPr>
          <p:cNvPr id="197" name="Google Shape;197;p20"/>
          <p:cNvSpPr txBox="1"/>
          <p:nvPr>
            <p:ph hasCustomPrompt="1" type="title"/>
          </p:nvPr>
        </p:nvSpPr>
        <p:spPr>
          <a:xfrm>
            <a:off x="1197750" y="2023300"/>
            <a:ext cx="13026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20"/>
          <p:cNvSpPr txBox="1"/>
          <p:nvPr>
            <p:ph idx="1" type="subTitle"/>
          </p:nvPr>
        </p:nvSpPr>
        <p:spPr>
          <a:xfrm>
            <a:off x="720000" y="3891553"/>
            <a:ext cx="22581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9" name="Google Shape;199;p20"/>
          <p:cNvSpPr txBox="1"/>
          <p:nvPr>
            <p:ph hasCustomPrompt="1" idx="2" type="title"/>
          </p:nvPr>
        </p:nvSpPr>
        <p:spPr>
          <a:xfrm>
            <a:off x="3920925" y="2023300"/>
            <a:ext cx="13026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0" name="Google Shape;200;p20"/>
          <p:cNvSpPr txBox="1"/>
          <p:nvPr>
            <p:ph idx="3" type="subTitle"/>
          </p:nvPr>
        </p:nvSpPr>
        <p:spPr>
          <a:xfrm>
            <a:off x="3446400" y="3891527"/>
            <a:ext cx="22581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1" name="Google Shape;201;p20"/>
          <p:cNvSpPr txBox="1"/>
          <p:nvPr>
            <p:ph hasCustomPrompt="1" idx="4" type="title"/>
          </p:nvPr>
        </p:nvSpPr>
        <p:spPr>
          <a:xfrm>
            <a:off x="6644100" y="2023300"/>
            <a:ext cx="1302600" cy="83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2" name="Google Shape;202;p20"/>
          <p:cNvSpPr txBox="1"/>
          <p:nvPr>
            <p:ph idx="5" type="subTitle"/>
          </p:nvPr>
        </p:nvSpPr>
        <p:spPr>
          <a:xfrm>
            <a:off x="6172800" y="3891525"/>
            <a:ext cx="22581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3" name="Google Shape;203;p20"/>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 name="Google Shape;204;p20"/>
          <p:cNvSpPr txBox="1"/>
          <p:nvPr>
            <p:ph idx="7" type="title"/>
          </p:nvPr>
        </p:nvSpPr>
        <p:spPr>
          <a:xfrm>
            <a:off x="720000" y="3434050"/>
            <a:ext cx="22581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0"/>
          <p:cNvSpPr txBox="1"/>
          <p:nvPr>
            <p:ph idx="8" type="title"/>
          </p:nvPr>
        </p:nvSpPr>
        <p:spPr>
          <a:xfrm>
            <a:off x="3446400" y="3434050"/>
            <a:ext cx="22581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9" type="title"/>
          </p:nvPr>
        </p:nvSpPr>
        <p:spPr>
          <a:xfrm>
            <a:off x="6172800" y="3434050"/>
            <a:ext cx="22581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0"/>
          <p:cNvSpPr/>
          <p:nvPr/>
        </p:nvSpPr>
        <p:spPr>
          <a:xfrm flipH="1" rot="10800000">
            <a:off x="84246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1522200" y="-578550"/>
            <a:ext cx="2235900" cy="223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flipH="1">
            <a:off x="8431500"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228275" y="242115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flipH="1">
            <a:off x="84315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720000" y="2227650"/>
            <a:ext cx="3563400" cy="1305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dk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hasCustomPrompt="1" idx="2" type="title"/>
          </p:nvPr>
        </p:nvSpPr>
        <p:spPr>
          <a:xfrm>
            <a:off x="1956150" y="1026525"/>
            <a:ext cx="1091100" cy="871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20000" y="3532875"/>
            <a:ext cx="3563400" cy="69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 name="Google Shape;21;p3"/>
          <p:cNvSpPr/>
          <p:nvPr/>
        </p:nvSpPr>
        <p:spPr>
          <a:xfrm rot="-8100000">
            <a:off x="6373288" y="-685962"/>
            <a:ext cx="1890945" cy="6515423"/>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7815867">
            <a:off x="4736390" y="3250096"/>
            <a:ext cx="1904021" cy="1904021"/>
          </a:xfrm>
          <a:prstGeom prst="pie">
            <a:avLst>
              <a:gd fmla="val 10799810" name="adj1"/>
              <a:gd fmla="val 2158001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158350" y="1687550"/>
            <a:ext cx="1907400" cy="190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8471300" y="-701925"/>
            <a:ext cx="1381800" cy="13818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738612" y="4425338"/>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12" name="Shape 212"/>
        <p:cNvGrpSpPr/>
        <p:nvPr/>
      </p:nvGrpSpPr>
      <p:grpSpPr>
        <a:xfrm>
          <a:off x="0" y="0"/>
          <a:ext cx="0" cy="0"/>
          <a:chOff x="0" y="0"/>
          <a:chExt cx="0" cy="0"/>
        </a:xfrm>
      </p:grpSpPr>
      <p:sp>
        <p:nvSpPr>
          <p:cNvPr id="213" name="Google Shape;213;p21"/>
          <p:cNvSpPr/>
          <p:nvPr/>
        </p:nvSpPr>
        <p:spPr>
          <a:xfrm>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8424000" y="4453500"/>
            <a:ext cx="301200" cy="30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738612" y="4425338"/>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1"/>
          <p:cNvSpPr/>
          <p:nvPr/>
        </p:nvSpPr>
        <p:spPr>
          <a:xfrm flipH="1" rot="10800000">
            <a:off x="8420825"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18" name="Shape 218"/>
        <p:cNvGrpSpPr/>
        <p:nvPr/>
      </p:nvGrpSpPr>
      <p:grpSpPr>
        <a:xfrm>
          <a:off x="0" y="0"/>
          <a:ext cx="0" cy="0"/>
          <a:chOff x="0" y="0"/>
          <a:chExt cx="0" cy="0"/>
        </a:xfrm>
      </p:grpSpPr>
      <p:sp>
        <p:nvSpPr>
          <p:cNvPr id="219" name="Google Shape;219;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22"/>
          <p:cNvSpPr/>
          <p:nvPr/>
        </p:nvSpPr>
        <p:spPr>
          <a:xfrm>
            <a:off x="345405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flipH="1" rot="10800000">
            <a:off x="8420825"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flipH="1">
            <a:off x="-1515900" y="-57855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flipH="1">
            <a:off x="8427725" y="8659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24" name="Shape 224"/>
        <p:cNvGrpSpPr/>
        <p:nvPr/>
      </p:nvGrpSpPr>
      <p:grpSpPr>
        <a:xfrm>
          <a:off x="0" y="0"/>
          <a:ext cx="0" cy="0"/>
          <a:chOff x="0" y="0"/>
          <a:chExt cx="0" cy="0"/>
        </a:xfrm>
      </p:grpSpPr>
      <p:sp>
        <p:nvSpPr>
          <p:cNvPr id="225" name="Google Shape;225;p23"/>
          <p:cNvSpPr/>
          <p:nvPr/>
        </p:nvSpPr>
        <p:spPr>
          <a:xfrm rot="-8100000">
            <a:off x="6373288" y="-685962"/>
            <a:ext cx="1890945" cy="6515423"/>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8054950" y="731925"/>
            <a:ext cx="2235900" cy="223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10800000">
            <a:off x="-761400"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3"/>
          <p:cNvSpPr txBox="1"/>
          <p:nvPr>
            <p:ph idx="1" type="subTitle"/>
          </p:nvPr>
        </p:nvSpPr>
        <p:spPr>
          <a:xfrm>
            <a:off x="720000" y="2182700"/>
            <a:ext cx="3434700" cy="129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1" name="Google Shape;231;p23"/>
          <p:cNvSpPr txBox="1"/>
          <p:nvPr/>
        </p:nvSpPr>
        <p:spPr>
          <a:xfrm>
            <a:off x="720000" y="3586913"/>
            <a:ext cx="34764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2"/>
                </a:solidFill>
                <a:latin typeface="Nunito"/>
                <a:ea typeface="Nunito"/>
                <a:cs typeface="Nunito"/>
                <a:sym typeface="Nunito"/>
              </a:rPr>
              <a:t>CREDITS: This presentation template was created by </a:t>
            </a:r>
            <a:r>
              <a:rPr b="1" lang="en" sz="1200">
                <a:solidFill>
                  <a:schemeClr val="dk2"/>
                </a:solidFill>
                <a:uFill>
                  <a:noFill/>
                </a:uFill>
                <a:latin typeface="Nunito"/>
                <a:ea typeface="Nunito"/>
                <a:cs typeface="Nunito"/>
                <a:sym typeface="Nunito"/>
                <a:hlinkClick r:id="rId2">
                  <a:extLst>
                    <a:ext uri="{A12FA001-AC4F-418D-AE19-62706E023703}">
                      <ahyp:hlinkClr val="tx"/>
                    </a:ext>
                  </a:extLst>
                </a:hlinkClick>
              </a:rPr>
              <a:t>Slidesgo</a:t>
            </a:r>
            <a:r>
              <a:rPr lang="en" sz="1200">
                <a:solidFill>
                  <a:schemeClr val="lt2"/>
                </a:solidFill>
                <a:latin typeface="Nunito"/>
                <a:ea typeface="Nunito"/>
                <a:cs typeface="Nunito"/>
                <a:sym typeface="Nunito"/>
              </a:rPr>
              <a:t>, including icons by </a:t>
            </a:r>
            <a:r>
              <a:rPr b="1" lang="en" sz="1200">
                <a:solidFill>
                  <a:schemeClr val="dk2"/>
                </a:solidFill>
                <a:uFill>
                  <a:noFill/>
                </a:uFill>
                <a:latin typeface="Nunito"/>
                <a:ea typeface="Nunito"/>
                <a:cs typeface="Nunito"/>
                <a:sym typeface="Nunito"/>
                <a:hlinkClick r:id="rId3">
                  <a:extLst>
                    <a:ext uri="{A12FA001-AC4F-418D-AE19-62706E023703}">
                      <ahyp:hlinkClr val="tx"/>
                    </a:ext>
                  </a:extLst>
                </a:hlinkClick>
              </a:rPr>
              <a:t>Flaticon</a:t>
            </a:r>
            <a:r>
              <a:rPr lang="en" sz="1200">
                <a:solidFill>
                  <a:schemeClr val="lt2"/>
                </a:solidFill>
                <a:latin typeface="Nunito"/>
                <a:ea typeface="Nunito"/>
                <a:cs typeface="Nunito"/>
                <a:sym typeface="Nunito"/>
              </a:rPr>
              <a:t>, infographics and images by </a:t>
            </a:r>
            <a:r>
              <a:rPr b="1" lang="en" sz="1200">
                <a:solidFill>
                  <a:schemeClr val="dk2"/>
                </a:solidFill>
                <a:uFill>
                  <a:noFill/>
                </a:uFill>
                <a:latin typeface="Nunito"/>
                <a:ea typeface="Nunito"/>
                <a:cs typeface="Nunito"/>
                <a:sym typeface="Nunito"/>
                <a:hlinkClick r:id="rId4">
                  <a:extLst>
                    <a:ext uri="{A12FA001-AC4F-418D-AE19-62706E023703}">
                      <ahyp:hlinkClr val="tx"/>
                    </a:ext>
                  </a:extLst>
                </a:hlinkClick>
              </a:rPr>
              <a:t>Freepik</a:t>
            </a:r>
            <a:endParaRPr b="1" sz="1200">
              <a:solidFill>
                <a:schemeClr val="dk2"/>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2"/>
        </a:solidFill>
      </p:bgPr>
    </p:bg>
    <p:spTree>
      <p:nvGrpSpPr>
        <p:cNvPr id="232" name="Shape 232"/>
        <p:cNvGrpSpPr/>
        <p:nvPr/>
      </p:nvGrpSpPr>
      <p:grpSpPr>
        <a:xfrm>
          <a:off x="0" y="0"/>
          <a:ext cx="0" cy="0"/>
          <a:chOff x="0" y="0"/>
          <a:chExt cx="0" cy="0"/>
        </a:xfrm>
      </p:grpSpPr>
      <p:sp>
        <p:nvSpPr>
          <p:cNvPr id="233" name="Google Shape;233;p24"/>
          <p:cNvSpPr/>
          <p:nvPr/>
        </p:nvSpPr>
        <p:spPr>
          <a:xfrm flipH="1" rot="8100000">
            <a:off x="-1661456"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rot="-8100000">
            <a:off x="8621344"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rot="-8100000">
            <a:off x="7798044"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flipH="1" rot="8100000">
            <a:off x="-838156"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174450" y="3526800"/>
            <a:ext cx="1077300" cy="107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892250" y="539400"/>
            <a:ext cx="1077300" cy="107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rot="10800000">
            <a:off x="115942" y="-57758"/>
            <a:ext cx="1194300" cy="11943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flipH="1">
            <a:off x="7236592" y="4006942"/>
            <a:ext cx="1194300" cy="1194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1" name="Shape 241"/>
        <p:cNvGrpSpPr/>
        <p:nvPr/>
      </p:nvGrpSpPr>
      <p:grpSpPr>
        <a:xfrm>
          <a:off x="0" y="0"/>
          <a:ext cx="0" cy="0"/>
          <a:chOff x="0" y="0"/>
          <a:chExt cx="0" cy="0"/>
        </a:xfrm>
      </p:grpSpPr>
      <p:sp>
        <p:nvSpPr>
          <p:cNvPr id="242" name="Google Shape;242;p25"/>
          <p:cNvSpPr/>
          <p:nvPr/>
        </p:nvSpPr>
        <p:spPr>
          <a:xfrm>
            <a:off x="-1522800" y="-57855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8424000" y="4453500"/>
            <a:ext cx="301200" cy="301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flipH="1">
            <a:off x="-738612" y="4425338"/>
            <a:ext cx="1451700" cy="14517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flipH="1" rot="10800000">
            <a:off x="8420825" y="-747200"/>
            <a:ext cx="1481400" cy="14814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9" name="Shape 24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0" name="Shape 250"/>
        <p:cNvGrpSpPr/>
        <p:nvPr/>
      </p:nvGrpSpPr>
      <p:grpSpPr>
        <a:xfrm>
          <a:off x="0" y="0"/>
          <a:ext cx="0" cy="0"/>
          <a:chOff x="0" y="0"/>
          <a:chExt cx="0" cy="0"/>
        </a:xfrm>
      </p:grpSpPr>
      <p:sp>
        <p:nvSpPr>
          <p:cNvPr id="251" name="Google Shape;251;p2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flipH="1" rot="10800000">
            <a:off x="84240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185250" y="388800"/>
            <a:ext cx="301200" cy="30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396600" y="4758450"/>
            <a:ext cx="793200" cy="7932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64770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flipH="1">
            <a:off x="4572000" y="0"/>
            <a:ext cx="4572000" cy="5143500"/>
          </a:xfrm>
          <a:prstGeom prst="round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flipH="1">
            <a:off x="0" y="0"/>
            <a:ext cx="4572000" cy="5143500"/>
          </a:xfrm>
          <a:prstGeom prst="round1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flipH="1">
            <a:off x="-940025" y="4217450"/>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a:off x="-694623" y="4462848"/>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10800000">
            <a:off x="84240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454050" y="-1696500"/>
            <a:ext cx="2235900" cy="223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418800" y="3888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842400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3" type="subTitle"/>
          </p:nvPr>
        </p:nvSpPr>
        <p:spPr>
          <a:xfrm>
            <a:off x="726850" y="2435400"/>
            <a:ext cx="3699900" cy="73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6"/>
          <p:cNvSpPr/>
          <p:nvPr/>
        </p:nvSpPr>
        <p:spPr>
          <a:xfrm rot="10800000">
            <a:off x="-741625"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8647125" y="388800"/>
            <a:ext cx="301200" cy="30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48875" y="4758450"/>
            <a:ext cx="793200" cy="7932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flipH="1">
            <a:off x="184675" y="475845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7"/>
          <p:cNvSpPr/>
          <p:nvPr/>
        </p:nvSpPr>
        <p:spPr>
          <a:xfrm flipH="1">
            <a:off x="5745000" y="1744500"/>
            <a:ext cx="3399000" cy="339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7335900" y="1476750"/>
            <a:ext cx="2190000" cy="219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7"/>
          <p:cNvGrpSpPr/>
          <p:nvPr/>
        </p:nvGrpSpPr>
        <p:grpSpPr>
          <a:xfrm>
            <a:off x="7906750" y="4079950"/>
            <a:ext cx="1048300" cy="1048300"/>
            <a:chOff x="7750375" y="3805150"/>
            <a:chExt cx="1048300" cy="1048300"/>
          </a:xfrm>
        </p:grpSpPr>
        <p:sp>
          <p:nvSpPr>
            <p:cNvPr id="58" name="Google Shape;58;p7"/>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7"/>
          <p:cNvSpPr/>
          <p:nvPr/>
        </p:nvSpPr>
        <p:spPr>
          <a:xfrm rot="10800000">
            <a:off x="-761400" y="-7472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411900" y="44535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2336100" y="46041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 type="body"/>
          </p:nvPr>
        </p:nvSpPr>
        <p:spPr>
          <a:xfrm>
            <a:off x="720000" y="2053675"/>
            <a:ext cx="4493100" cy="2157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64" name="Google Shape;64;p7"/>
          <p:cNvSpPr txBox="1"/>
          <p:nvPr>
            <p:ph type="title"/>
          </p:nvPr>
        </p:nvSpPr>
        <p:spPr>
          <a:xfrm>
            <a:off x="720000" y="931925"/>
            <a:ext cx="4493100" cy="86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65" name="Shape 65"/>
        <p:cNvGrpSpPr/>
        <p:nvPr/>
      </p:nvGrpSpPr>
      <p:grpSpPr>
        <a:xfrm>
          <a:off x="0" y="0"/>
          <a:ext cx="0" cy="0"/>
          <a:chOff x="0" y="0"/>
          <a:chExt cx="0" cy="0"/>
        </a:xfrm>
      </p:grpSpPr>
      <p:sp>
        <p:nvSpPr>
          <p:cNvPr id="66" name="Google Shape;66;p8"/>
          <p:cNvSpPr/>
          <p:nvPr/>
        </p:nvSpPr>
        <p:spPr>
          <a:xfrm flipH="1" rot="8100000">
            <a:off x="-1661456"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8100000">
            <a:off x="8621344" y="-1204270"/>
            <a:ext cx="2184111" cy="4373738"/>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8100000">
            <a:off x="7798044"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8100000">
            <a:off x="-838156" y="1993005"/>
            <a:ext cx="2184111" cy="4373738"/>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938350" y="3509100"/>
            <a:ext cx="2190000" cy="2190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7443625" y="-447875"/>
            <a:ext cx="1974600" cy="1974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10800000">
            <a:off x="-1320542" y="-1250967"/>
            <a:ext cx="2474400" cy="2474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7236605" y="4163355"/>
            <a:ext cx="1974600" cy="19746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1231350" y="1307100"/>
            <a:ext cx="66813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p:nvPr/>
        </p:nvSpPr>
        <p:spPr>
          <a:xfrm>
            <a:off x="5398500" y="4604100"/>
            <a:ext cx="2235900" cy="2235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4572000" y="-1696500"/>
            <a:ext cx="2235900" cy="22359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rot="10800000">
            <a:off x="8471300" y="-701925"/>
            <a:ext cx="1381800" cy="1381800"/>
          </a:xfrm>
          <a:prstGeom prst="pie">
            <a:avLst>
              <a:gd fmla="val 1079981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txBox="1"/>
          <p:nvPr>
            <p:ph type="title"/>
          </p:nvPr>
        </p:nvSpPr>
        <p:spPr>
          <a:xfrm>
            <a:off x="4602000" y="1297650"/>
            <a:ext cx="3828900" cy="134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9"/>
          <p:cNvSpPr txBox="1"/>
          <p:nvPr>
            <p:ph idx="1" type="subTitle"/>
          </p:nvPr>
        </p:nvSpPr>
        <p:spPr>
          <a:xfrm>
            <a:off x="4602000" y="2641050"/>
            <a:ext cx="3828900" cy="120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type="title"/>
          </p:nvPr>
        </p:nvSpPr>
        <p:spPr>
          <a:xfrm>
            <a:off x="1310400" y="539400"/>
            <a:ext cx="6523200" cy="90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 name="Google Shape;83;p10"/>
          <p:cNvSpPr/>
          <p:nvPr/>
        </p:nvSpPr>
        <p:spPr>
          <a:xfrm rot="10800000">
            <a:off x="-940025" y="-943475"/>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10800000">
            <a:off x="-694623" y="-698073"/>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8424000" y="4415075"/>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411900" y="44535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a:off x="8424000" y="388800"/>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Nunito"/>
              <a:buChar char="●"/>
              <a:defRPr>
                <a:solidFill>
                  <a:schemeClr val="lt2"/>
                </a:solidFill>
                <a:latin typeface="Nunito"/>
                <a:ea typeface="Nunito"/>
                <a:cs typeface="Nunito"/>
                <a:sym typeface="Nunito"/>
              </a:defRPr>
            </a:lvl1pPr>
            <a:lvl2pPr indent="-317500" lvl="1" marL="9144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2pPr>
            <a:lvl3pPr indent="-317500" lvl="2" marL="13716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3pPr>
            <a:lvl4pPr indent="-317500" lvl="3" marL="18288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4pPr>
            <a:lvl5pPr indent="-317500" lvl="4" marL="22860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5pPr>
            <a:lvl6pPr indent="-317500" lvl="5" marL="27432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6pPr>
            <a:lvl7pPr indent="-317500" lvl="6" marL="32004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7pPr>
            <a:lvl8pPr indent="-317500" lvl="7" marL="3657600">
              <a:lnSpc>
                <a:spcPct val="115000"/>
              </a:lnSpc>
              <a:spcBef>
                <a:spcPts val="1600"/>
              </a:spcBef>
              <a:spcAft>
                <a:spcPts val="0"/>
              </a:spcAft>
              <a:buClr>
                <a:schemeClr val="lt2"/>
              </a:buClr>
              <a:buSzPts val="1400"/>
              <a:buFont typeface="Nunito"/>
              <a:buChar char="○"/>
              <a:defRPr>
                <a:solidFill>
                  <a:schemeClr val="lt2"/>
                </a:solidFill>
                <a:latin typeface="Nunito"/>
                <a:ea typeface="Nunito"/>
                <a:cs typeface="Nunito"/>
                <a:sym typeface="Nunito"/>
              </a:defRPr>
            </a:lvl8pPr>
            <a:lvl9pPr indent="-317500" lvl="8" marL="4114800">
              <a:lnSpc>
                <a:spcPct val="115000"/>
              </a:lnSpc>
              <a:spcBef>
                <a:spcPts val="1600"/>
              </a:spcBef>
              <a:spcAft>
                <a:spcPts val="1600"/>
              </a:spcAft>
              <a:buClr>
                <a:schemeClr val="lt2"/>
              </a:buClr>
              <a:buSzPts val="1400"/>
              <a:buFont typeface="Nunito"/>
              <a:buChar char="■"/>
              <a:defRPr>
                <a:solidFill>
                  <a:schemeClr val="lt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6" name="Shape 246"/>
        <p:cNvGrpSpPr/>
        <p:nvPr/>
      </p:nvGrpSpPr>
      <p:grpSpPr>
        <a:xfrm>
          <a:off x="0" y="0"/>
          <a:ext cx="0" cy="0"/>
          <a:chOff x="0" y="0"/>
          <a:chExt cx="0" cy="0"/>
        </a:xfrm>
      </p:grpSpPr>
      <p:sp>
        <p:nvSpPr>
          <p:cNvPr id="247" name="Google Shape;247;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8" name="Google Shape;248;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hyperlink" Target="http://www.youtube.com/watch?v=GTY9a7Z0BAc" TargetMode="Externa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hyperlink" Target="http://www.youtube.com/watch?v=egcKWOYlpy4" TargetMode="Externa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45.jpg"/><Relationship Id="rId4" Type="http://schemas.openxmlformats.org/officeDocument/2006/relationships/image" Target="../media/image27.jpg"/><Relationship Id="rId5"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40.jpg"/><Relationship Id="rId4" Type="http://schemas.openxmlformats.org/officeDocument/2006/relationships/image" Target="../media/image34.png"/><Relationship Id="rId5"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65.png"/><Relationship Id="rId4" Type="http://schemas.openxmlformats.org/officeDocument/2006/relationships/image" Target="../media/image14.jpg"/><Relationship Id="rId5"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drive.google.com/file/d/1WOrh4OeJWGMJclN-FXtUZlwX2D9G51IE/view" TargetMode="Externa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hyperlink" Target="http://drive.google.com/file/d/1KThNvCusBXA5Ur4zoPpmYMBAyp7Vgyoz/view" TargetMode="External"/><Relationship Id="rId6"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drive.google.com/file/d/1riTAPCuBzJ5K6q73FkR3nTM16-H9KZBZ/view" TargetMode="Externa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6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 Id="rId3" Type="http://schemas.openxmlformats.org/officeDocument/2006/relationships/image" Target="../media/image5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hyperlink" Target="https://www.freepik.com/free-photo/businesswomen-shaking-hands-work_12140663.htm#page=1&amp;position=3&amp;from_view=user%20/?utm_source=slidesgo_template&amp;utm_medium=referral-link&amp;utm_campaign=sg_resources&amp;utm_content=freepik" TargetMode="External"/><Relationship Id="rId4" Type="http://schemas.openxmlformats.org/officeDocument/2006/relationships/hyperlink" Target="https://www.freepik.com/free-photo/young-businessman-holding-diary-hand-shaking-hands-with-his-colleague_4153139.htm/?utm_source=slidesgo_template&amp;utm_medium=referral-link&amp;utm_campaign=sg_resources&amp;utm_content=freepik" TargetMode="External"/><Relationship Id="rId9" Type="http://schemas.openxmlformats.org/officeDocument/2006/relationships/hyperlink" Target="https://www.freepik.com/free-photo/medium-shot-men-shaking-hands_19834276.htm/?utm_source=slidesgo_template&amp;utm_medium=referral-link&amp;utm_campaign=sg_resources&amp;utm_content=freepik" TargetMode="External"/><Relationship Id="rId5" Type="http://schemas.openxmlformats.org/officeDocument/2006/relationships/hyperlink" Target="https://www.freepik.com/free-photo/medium-shot-man-woman-shaking-hands_12689870.htm/?utm_source=slidesgo_template&amp;utm_medium=referral-link&amp;utm_campaign=sg_resources&amp;utm_content=freepik" TargetMode="External"/><Relationship Id="rId6" Type="http://schemas.openxmlformats.org/officeDocument/2006/relationships/hyperlink" Target="https://www.freepik.com/free-photo/men-handshaking-agreement-after-meeting_12065532.htm/?utm_source=slidesgo_template&amp;utm_medium=referral-link&amp;utm_campaign=sg_resources&amp;utm_content=freepik" TargetMode="External"/><Relationship Id="rId7" Type="http://schemas.openxmlformats.org/officeDocument/2006/relationships/hyperlink" Target="https://www.freepik.com/free-photo/medium-shot-colleagues-back-office_18300380.htm/?utm_source=slidesgo_template&amp;utm_medium=referral-link&amp;utm_campaign=sg_resources&amp;utm_content=freepik" TargetMode="External"/><Relationship Id="rId8" Type="http://schemas.openxmlformats.org/officeDocument/2006/relationships/hyperlink" Target="https://www.freepik.com/free-photo/low-angle-business-people-hand-shake_12162229.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hyperlink" Target="https://www.freepik.com/free-photo/medium-shot-people-hugging-work_18300371.htm/?utm_source=slidesgo_template&amp;utm_medium=referral-link&amp;utm_campaign=sg_resources&amp;utm_content=freepik" TargetMode="External"/><Relationship Id="rId4" Type="http://schemas.openxmlformats.org/officeDocument/2006/relationships/hyperlink" Target="https://www.freepik.com/free-photo/close-up-employees-taking-break_20032855.htm#page=1&amp;position=3&amp;from_view=user#position=1%20/?utm_source=slidesgo_template&amp;utm_medium=referral-link&amp;utm_campaign=sg_resources&amp;utm_content=freepik" TargetMode="External"/><Relationship Id="rId5" Type="http://schemas.openxmlformats.org/officeDocument/2006/relationships/hyperlink" Target="https://www.freepik.com/free-photo/business-people-team-applauding-achievement_3346362.htm#page=1&amp;position=5&amp;from_view=user#position=2%20/?utm_source=slidesgo_template&amp;utm_medium=referral-link&amp;utm_campaign=sg_resources&amp;utm_content=freepik" TargetMode="External"/><Relationship Id="rId6" Type="http://schemas.openxmlformats.org/officeDocument/2006/relationships/hyperlink" Target="https://www.freepik.com/free-photo/medium-shot-colleagues-hugging_18300373.htm#page=1&amp;position=3&amp;from_view=user#position=1%20/?utm_source=slidesgo_template&amp;utm_medium=referral-link&amp;utm_campaign=sg_resources&amp;utm_content=freepik" TargetMode="External"/><Relationship Id="rId7" Type="http://schemas.openxmlformats.org/officeDocument/2006/relationships/hyperlink" Target="https://www.freepik.com/free-photo/close-up-colleagues-hugging_18300359.htm#page=1&amp;position=1&amp;from_view=user#position=0%20/?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 Id="rId3" Type="http://schemas.openxmlformats.org/officeDocument/2006/relationships/hyperlink" Target="http://bit.ly/2PfT4lq" TargetMode="External"/><Relationship Id="rId4" Type="http://schemas.openxmlformats.org/officeDocument/2006/relationships/slide" Target="/ppt/slides/slide6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8.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Nunito"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0.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4.gif"/><Relationship Id="rId14" Type="http://schemas.openxmlformats.org/officeDocument/2006/relationships/image" Target="../media/image6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0.xml"/><Relationship Id="rId3" Type="http://schemas.openxmlformats.org/officeDocument/2006/relationships/hyperlink" Target="https://bit.ly/2ZjL1pd"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6.xml"/><Relationship Id="rId3" Type="http://schemas.openxmlformats.org/officeDocument/2006/relationships/hyperlink" Target="https://chrome.google.com/webstore/detail/flaticon-for-gsuit-gslide/haekgjfnhhdkgfgmldhfokhmfkgmciba"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p:nvPr/>
        </p:nvSpPr>
        <p:spPr>
          <a:xfrm>
            <a:off x="7690200" y="3863400"/>
            <a:ext cx="1481400" cy="14814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9"/>
          <p:cNvGrpSpPr/>
          <p:nvPr/>
        </p:nvGrpSpPr>
        <p:grpSpPr>
          <a:xfrm>
            <a:off x="5672134" y="903465"/>
            <a:ext cx="562516" cy="562440"/>
            <a:chOff x="4722599" y="388799"/>
            <a:chExt cx="925800" cy="925828"/>
          </a:xfrm>
        </p:grpSpPr>
        <p:sp>
          <p:nvSpPr>
            <p:cNvPr id="258" name="Google Shape;258;p29"/>
            <p:cNvSpPr/>
            <p:nvPr/>
          </p:nvSpPr>
          <p:spPr>
            <a:xfrm>
              <a:off x="5182962" y="388827"/>
              <a:ext cx="465300" cy="92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flipH="1" rot="-5400000">
              <a:off x="4722599" y="388799"/>
              <a:ext cx="925800" cy="925800"/>
            </a:xfrm>
            <a:prstGeom prst="pie">
              <a:avLst>
                <a:gd fmla="val 10799810" name="adj1"/>
                <a:gd fmla="val 2158001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9"/>
          <p:cNvSpPr txBox="1"/>
          <p:nvPr>
            <p:ph type="ctrTitle"/>
          </p:nvPr>
        </p:nvSpPr>
        <p:spPr>
          <a:xfrm>
            <a:off x="713100" y="903475"/>
            <a:ext cx="3970800" cy="21396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lt2"/>
              </a:buClr>
              <a:buSzPts val="1100"/>
              <a:buFont typeface="Arial"/>
              <a:buNone/>
            </a:pPr>
            <a:r>
              <a:rPr lang="en" sz="5100"/>
              <a:t>GERADOR EÓLICO </a:t>
            </a:r>
            <a:r>
              <a:rPr lang="en" sz="3500">
                <a:solidFill>
                  <a:schemeClr val="accent2"/>
                </a:solidFill>
              </a:rPr>
              <a:t>grupo 03</a:t>
            </a:r>
            <a:endParaRPr b="1" sz="3000">
              <a:latin typeface="Montserrat"/>
              <a:ea typeface="Montserrat"/>
              <a:cs typeface="Montserrat"/>
              <a:sym typeface="Montserrat"/>
            </a:endParaRPr>
          </a:p>
          <a:p>
            <a:pPr indent="0" lvl="0" marL="0" rtl="0" algn="l">
              <a:lnSpc>
                <a:spcPct val="90000"/>
              </a:lnSpc>
              <a:spcBef>
                <a:spcPts val="0"/>
              </a:spcBef>
              <a:spcAft>
                <a:spcPts val="0"/>
              </a:spcAft>
              <a:buClr>
                <a:schemeClr val="lt2"/>
              </a:buClr>
              <a:buSzPts val="1100"/>
              <a:buFont typeface="Arial"/>
              <a:buNone/>
            </a:pPr>
            <a:r>
              <a:t/>
            </a:r>
            <a:endParaRPr b="0" sz="4000">
              <a:solidFill>
                <a:schemeClr val="accent1"/>
              </a:solidFill>
              <a:latin typeface="Montserrat SemiBold"/>
              <a:ea typeface="Montserrat SemiBold"/>
              <a:cs typeface="Montserrat SemiBold"/>
              <a:sym typeface="Montserrat SemiBold"/>
            </a:endParaRPr>
          </a:p>
        </p:txBody>
      </p:sp>
      <p:sp>
        <p:nvSpPr>
          <p:cNvPr id="261" name="Google Shape;261;p29"/>
          <p:cNvSpPr txBox="1"/>
          <p:nvPr>
            <p:ph idx="1" type="subTitle"/>
          </p:nvPr>
        </p:nvSpPr>
        <p:spPr>
          <a:xfrm>
            <a:off x="713100" y="3206100"/>
            <a:ext cx="39708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rPr>
              <a:t>Ponto de controle 02</a:t>
            </a:r>
            <a:endParaRPr b="1">
              <a:solidFill>
                <a:schemeClr val="dk2"/>
              </a:solidFill>
            </a:endParaRPr>
          </a:p>
        </p:txBody>
      </p:sp>
      <p:pic>
        <p:nvPicPr>
          <p:cNvPr id="262" name="Google Shape;262;p29"/>
          <p:cNvPicPr preferRelativeResize="0"/>
          <p:nvPr/>
        </p:nvPicPr>
        <p:blipFill rotWithShape="1">
          <a:blip r:embed="rId3">
            <a:alphaModFix/>
          </a:blip>
          <a:srcRect b="8070" l="12776" r="11218" t="12727"/>
          <a:stretch/>
        </p:blipFill>
        <p:spPr>
          <a:xfrm>
            <a:off x="5182578" y="1053900"/>
            <a:ext cx="3379200" cy="3550200"/>
          </a:xfrm>
          <a:prstGeom prst="teardrop">
            <a:avLst>
              <a:gd fmla="val 100000"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355" name="Google Shape;355;p38"/>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8219575" y="15454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txBox="1"/>
          <p:nvPr>
            <p:ph idx="4294967295" type="title"/>
          </p:nvPr>
        </p:nvSpPr>
        <p:spPr>
          <a:xfrm>
            <a:off x="2286000" y="1061300"/>
            <a:ext cx="45720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Escolha do aerofólio</a:t>
            </a:r>
            <a:endParaRPr sz="2400">
              <a:solidFill>
                <a:schemeClr val="dk2"/>
              </a:solidFill>
            </a:endParaRPr>
          </a:p>
        </p:txBody>
      </p:sp>
      <p:pic>
        <p:nvPicPr>
          <p:cNvPr id="359" name="Google Shape;359;p38"/>
          <p:cNvPicPr preferRelativeResize="0"/>
          <p:nvPr/>
        </p:nvPicPr>
        <p:blipFill rotWithShape="1">
          <a:blip r:embed="rId3">
            <a:alphaModFix/>
          </a:blip>
          <a:srcRect b="14646" l="0" r="0" t="0"/>
          <a:stretch/>
        </p:blipFill>
        <p:spPr>
          <a:xfrm>
            <a:off x="4348636" y="2511499"/>
            <a:ext cx="4584615" cy="1051400"/>
          </a:xfrm>
          <a:prstGeom prst="rect">
            <a:avLst/>
          </a:prstGeom>
          <a:noFill/>
          <a:ln>
            <a:noFill/>
          </a:ln>
        </p:spPr>
      </p:pic>
      <p:pic>
        <p:nvPicPr>
          <p:cNvPr id="360" name="Google Shape;360;p38"/>
          <p:cNvPicPr preferRelativeResize="0"/>
          <p:nvPr/>
        </p:nvPicPr>
        <p:blipFill>
          <a:blip r:embed="rId4">
            <a:alphaModFix/>
          </a:blip>
          <a:stretch>
            <a:fillRect/>
          </a:stretch>
        </p:blipFill>
        <p:spPr>
          <a:xfrm>
            <a:off x="76550" y="1632575"/>
            <a:ext cx="3924777" cy="3443748"/>
          </a:xfrm>
          <a:prstGeom prst="rect">
            <a:avLst/>
          </a:prstGeom>
          <a:noFill/>
          <a:ln>
            <a:noFill/>
          </a:ln>
        </p:spPr>
      </p:pic>
      <p:sp>
        <p:nvSpPr>
          <p:cNvPr id="361" name="Google Shape;361;p38"/>
          <p:cNvSpPr txBox="1"/>
          <p:nvPr>
            <p:ph type="title"/>
          </p:nvPr>
        </p:nvSpPr>
        <p:spPr>
          <a:xfrm>
            <a:off x="4369638" y="3592775"/>
            <a:ext cx="4542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Perfil da Pá Escolhida Para o Projeto (NACA 0018)</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367" name="Google Shape;367;p39"/>
          <p:cNvSpPr/>
          <p:nvPr/>
        </p:nvSpPr>
        <p:spPr>
          <a:xfrm>
            <a:off x="236550" y="15454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8160825" y="14023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txBox="1"/>
          <p:nvPr>
            <p:ph idx="4294967295" type="title"/>
          </p:nvPr>
        </p:nvSpPr>
        <p:spPr>
          <a:xfrm>
            <a:off x="2286000" y="1017725"/>
            <a:ext cx="45720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Descrição analítica </a:t>
            </a:r>
            <a:endParaRPr sz="2400">
              <a:solidFill>
                <a:schemeClr val="dk2"/>
              </a:solidFill>
            </a:endParaRPr>
          </a:p>
        </p:txBody>
      </p:sp>
      <p:pic>
        <p:nvPicPr>
          <p:cNvPr id="371" name="Google Shape;371;p39"/>
          <p:cNvPicPr preferRelativeResize="0"/>
          <p:nvPr/>
        </p:nvPicPr>
        <p:blipFill>
          <a:blip r:embed="rId3">
            <a:alphaModFix/>
          </a:blip>
          <a:stretch>
            <a:fillRect/>
          </a:stretch>
        </p:blipFill>
        <p:spPr>
          <a:xfrm>
            <a:off x="527625" y="1737775"/>
            <a:ext cx="8088750" cy="259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377" name="Google Shape;377;p40"/>
          <p:cNvSpPr/>
          <p:nvPr/>
        </p:nvSpPr>
        <p:spPr>
          <a:xfrm>
            <a:off x="236550" y="15454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8160825" y="14023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txBox="1"/>
          <p:nvPr>
            <p:ph idx="4294967295" type="title"/>
          </p:nvPr>
        </p:nvSpPr>
        <p:spPr>
          <a:xfrm>
            <a:off x="2286000" y="1017725"/>
            <a:ext cx="45720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Descrição analítica </a:t>
            </a:r>
            <a:endParaRPr sz="2400">
              <a:solidFill>
                <a:schemeClr val="dk2"/>
              </a:solidFill>
            </a:endParaRPr>
          </a:p>
        </p:txBody>
      </p:sp>
      <p:sp>
        <p:nvSpPr>
          <p:cNvPr id="380" name="Google Shape;380;p40"/>
          <p:cNvSpPr txBox="1"/>
          <p:nvPr/>
        </p:nvSpPr>
        <p:spPr>
          <a:xfrm>
            <a:off x="950250" y="1632750"/>
            <a:ext cx="362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TSR</a:t>
            </a:r>
            <a:r>
              <a:rPr lang="en" sz="1600">
                <a:latin typeface="Nunito"/>
                <a:ea typeface="Nunito"/>
                <a:cs typeface="Nunito"/>
                <a:sym typeface="Nunito"/>
              </a:rPr>
              <a:t>: </a:t>
            </a:r>
            <a:r>
              <a:rPr lang="en" sz="1600">
                <a:latin typeface="Nunito"/>
                <a:ea typeface="Nunito"/>
                <a:cs typeface="Nunito"/>
                <a:sym typeface="Nunito"/>
              </a:rPr>
              <a:t>razão entre velocidades de rotação e do vento</a:t>
            </a:r>
            <a:endParaRPr sz="1600">
              <a:latin typeface="Nunito"/>
              <a:ea typeface="Nunito"/>
              <a:cs typeface="Nunito"/>
              <a:sym typeface="Nunito"/>
            </a:endParaRPr>
          </a:p>
        </p:txBody>
      </p:sp>
      <p:sp>
        <p:nvSpPr>
          <p:cNvPr id="381" name="Google Shape;381;p40"/>
          <p:cNvSpPr txBox="1"/>
          <p:nvPr/>
        </p:nvSpPr>
        <p:spPr>
          <a:xfrm>
            <a:off x="950250" y="3420175"/>
            <a:ext cx="362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Solidez: </a:t>
            </a:r>
            <a:r>
              <a:rPr lang="en" sz="1600">
                <a:latin typeface="Nunito"/>
                <a:ea typeface="Nunito"/>
                <a:cs typeface="Nunito"/>
                <a:sym typeface="Nunito"/>
              </a:rPr>
              <a:t>fator determinante para o desempenho a altas velocidades</a:t>
            </a:r>
            <a:endParaRPr sz="1600">
              <a:latin typeface="Nunito"/>
              <a:ea typeface="Nunito"/>
              <a:cs typeface="Nunito"/>
              <a:sym typeface="Nunito"/>
            </a:endParaRPr>
          </a:p>
        </p:txBody>
      </p:sp>
      <p:pic>
        <p:nvPicPr>
          <p:cNvPr id="382" name="Google Shape;382;p40"/>
          <p:cNvPicPr preferRelativeResize="0"/>
          <p:nvPr/>
        </p:nvPicPr>
        <p:blipFill>
          <a:blip r:embed="rId3">
            <a:alphaModFix/>
          </a:blip>
          <a:stretch>
            <a:fillRect/>
          </a:stretch>
        </p:blipFill>
        <p:spPr>
          <a:xfrm>
            <a:off x="1959200" y="4184600"/>
            <a:ext cx="1084825" cy="637782"/>
          </a:xfrm>
          <a:prstGeom prst="rect">
            <a:avLst/>
          </a:prstGeom>
          <a:noFill/>
          <a:ln>
            <a:noFill/>
          </a:ln>
        </p:spPr>
      </p:pic>
      <p:pic>
        <p:nvPicPr>
          <p:cNvPr id="383" name="Google Shape;383;p40"/>
          <p:cNvPicPr preferRelativeResize="0"/>
          <p:nvPr/>
        </p:nvPicPr>
        <p:blipFill>
          <a:blip r:embed="rId4">
            <a:alphaModFix/>
          </a:blip>
          <a:stretch>
            <a:fillRect/>
          </a:stretch>
        </p:blipFill>
        <p:spPr>
          <a:xfrm>
            <a:off x="1905575" y="2526463"/>
            <a:ext cx="1192075" cy="677100"/>
          </a:xfrm>
          <a:prstGeom prst="rect">
            <a:avLst/>
          </a:prstGeom>
          <a:noFill/>
          <a:ln>
            <a:noFill/>
          </a:ln>
        </p:spPr>
      </p:pic>
      <p:sp>
        <p:nvSpPr>
          <p:cNvPr id="384" name="Google Shape;384;p40"/>
          <p:cNvSpPr txBox="1"/>
          <p:nvPr/>
        </p:nvSpPr>
        <p:spPr>
          <a:xfrm>
            <a:off x="5076538" y="1632750"/>
            <a:ext cx="362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Razão de aspecto</a:t>
            </a:r>
            <a:r>
              <a:rPr lang="en" sz="1600">
                <a:latin typeface="Nunito"/>
                <a:ea typeface="Nunito"/>
                <a:cs typeface="Nunito"/>
                <a:sym typeface="Nunito"/>
              </a:rPr>
              <a:t>: razão entre altura da pá e comprimento da corda</a:t>
            </a:r>
            <a:endParaRPr sz="1600">
              <a:latin typeface="Nunito"/>
              <a:ea typeface="Nunito"/>
              <a:cs typeface="Nunito"/>
              <a:sym typeface="Nunito"/>
            </a:endParaRPr>
          </a:p>
        </p:txBody>
      </p:sp>
      <p:pic>
        <p:nvPicPr>
          <p:cNvPr id="385" name="Google Shape;385;p40"/>
          <p:cNvPicPr preferRelativeResize="0"/>
          <p:nvPr/>
        </p:nvPicPr>
        <p:blipFill>
          <a:blip r:embed="rId5">
            <a:alphaModFix/>
          </a:blip>
          <a:stretch>
            <a:fillRect/>
          </a:stretch>
        </p:blipFill>
        <p:spPr>
          <a:xfrm>
            <a:off x="6291475" y="2526450"/>
            <a:ext cx="1192050" cy="660212"/>
          </a:xfrm>
          <a:prstGeom prst="rect">
            <a:avLst/>
          </a:prstGeom>
          <a:noFill/>
          <a:ln>
            <a:noFill/>
          </a:ln>
        </p:spPr>
      </p:pic>
      <p:sp>
        <p:nvSpPr>
          <p:cNvPr id="386" name="Google Shape;386;p40"/>
          <p:cNvSpPr txBox="1"/>
          <p:nvPr/>
        </p:nvSpPr>
        <p:spPr>
          <a:xfrm>
            <a:off x="5076550" y="3403250"/>
            <a:ext cx="362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Coeficiente de potência</a:t>
            </a:r>
            <a:r>
              <a:rPr lang="en" sz="1600">
                <a:latin typeface="Nunito"/>
                <a:ea typeface="Nunito"/>
                <a:cs typeface="Nunito"/>
                <a:sym typeface="Nunito"/>
              </a:rPr>
              <a:t>: razão entre potência média de saída e potência eólica total disponível</a:t>
            </a:r>
            <a:endParaRPr sz="1600">
              <a:latin typeface="Nunito"/>
              <a:ea typeface="Nunito"/>
              <a:cs typeface="Nunito"/>
              <a:sym typeface="Nunito"/>
            </a:endParaRPr>
          </a:p>
        </p:txBody>
      </p:sp>
      <p:pic>
        <p:nvPicPr>
          <p:cNvPr id="387" name="Google Shape;387;p40"/>
          <p:cNvPicPr preferRelativeResize="0"/>
          <p:nvPr/>
        </p:nvPicPr>
        <p:blipFill>
          <a:blip r:embed="rId6">
            <a:alphaModFix/>
          </a:blip>
          <a:stretch>
            <a:fillRect/>
          </a:stretch>
        </p:blipFill>
        <p:spPr>
          <a:xfrm>
            <a:off x="6291463" y="4269360"/>
            <a:ext cx="1192075" cy="669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393" name="Google Shape;393;p41"/>
          <p:cNvSpPr/>
          <p:nvPr/>
        </p:nvSpPr>
        <p:spPr>
          <a:xfrm>
            <a:off x="236550" y="15454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8160825" y="14023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txBox="1"/>
          <p:nvPr>
            <p:ph idx="4294967295" type="title"/>
          </p:nvPr>
        </p:nvSpPr>
        <p:spPr>
          <a:xfrm>
            <a:off x="2286000" y="1017725"/>
            <a:ext cx="45720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Descrição analítica </a:t>
            </a:r>
            <a:endParaRPr sz="2400">
              <a:solidFill>
                <a:schemeClr val="dk2"/>
              </a:solidFill>
            </a:endParaRPr>
          </a:p>
        </p:txBody>
      </p:sp>
      <p:sp>
        <p:nvSpPr>
          <p:cNvPr id="397" name="Google Shape;397;p41"/>
          <p:cNvSpPr txBox="1"/>
          <p:nvPr/>
        </p:nvSpPr>
        <p:spPr>
          <a:xfrm>
            <a:off x="1018950" y="1802000"/>
            <a:ext cx="217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Ângulo de pitch (𝛽)</a:t>
            </a:r>
            <a:endParaRPr b="1" sz="1600">
              <a:latin typeface="Nunito"/>
              <a:ea typeface="Nunito"/>
              <a:cs typeface="Nunito"/>
              <a:sym typeface="Nunito"/>
            </a:endParaRPr>
          </a:p>
        </p:txBody>
      </p:sp>
      <p:sp>
        <p:nvSpPr>
          <p:cNvPr id="398" name="Google Shape;398;p41"/>
          <p:cNvSpPr txBox="1"/>
          <p:nvPr/>
        </p:nvSpPr>
        <p:spPr>
          <a:xfrm>
            <a:off x="665225" y="2592225"/>
            <a:ext cx="1944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Nunito"/>
                <a:ea typeface="Nunito"/>
                <a:cs typeface="Nunito"/>
                <a:sym typeface="Nunito"/>
              </a:rPr>
              <a:t>Amplitude</a:t>
            </a:r>
            <a:endParaRPr sz="1600">
              <a:latin typeface="Nunito"/>
              <a:ea typeface="Nunito"/>
              <a:cs typeface="Nunito"/>
              <a:sym typeface="Nunito"/>
            </a:endParaRPr>
          </a:p>
          <a:p>
            <a:pPr indent="0" lvl="0" marL="0" rtl="0" algn="ctr">
              <a:spcBef>
                <a:spcPts val="0"/>
              </a:spcBef>
              <a:spcAft>
                <a:spcPts val="0"/>
              </a:spcAft>
              <a:buNone/>
            </a:pPr>
            <a:r>
              <a:rPr lang="en" sz="1600">
                <a:latin typeface="Nunito"/>
                <a:ea typeface="Nunito"/>
                <a:cs typeface="Nunito"/>
                <a:sym typeface="Nunito"/>
              </a:rPr>
              <a:t>do </a:t>
            </a:r>
            <a:r>
              <a:rPr i="1" lang="en" sz="1600">
                <a:latin typeface="Nunito"/>
                <a:ea typeface="Nunito"/>
                <a:cs typeface="Nunito"/>
                <a:sym typeface="Nunito"/>
              </a:rPr>
              <a:t>pitch</a:t>
            </a:r>
            <a:endParaRPr i="1" sz="1600">
              <a:latin typeface="Nunito"/>
              <a:ea typeface="Nunito"/>
              <a:cs typeface="Nunito"/>
              <a:sym typeface="Nunito"/>
            </a:endParaRPr>
          </a:p>
        </p:txBody>
      </p:sp>
      <p:sp>
        <p:nvSpPr>
          <p:cNvPr id="399" name="Google Shape;399;p41"/>
          <p:cNvSpPr txBox="1"/>
          <p:nvPr/>
        </p:nvSpPr>
        <p:spPr>
          <a:xfrm>
            <a:off x="2788063" y="3017363"/>
            <a:ext cx="96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Nunito"/>
                <a:ea typeface="Nunito"/>
                <a:cs typeface="Nunito"/>
                <a:sym typeface="Nunito"/>
              </a:rPr>
              <a:t>Â</a:t>
            </a:r>
            <a:r>
              <a:rPr lang="en" sz="1600">
                <a:latin typeface="Nunito"/>
                <a:ea typeface="Nunito"/>
                <a:cs typeface="Nunito"/>
                <a:sym typeface="Nunito"/>
              </a:rPr>
              <a:t>ngulo</a:t>
            </a:r>
            <a:endParaRPr sz="1600">
              <a:latin typeface="Nunito"/>
              <a:ea typeface="Nunito"/>
              <a:cs typeface="Nunito"/>
              <a:sym typeface="Nunito"/>
            </a:endParaRPr>
          </a:p>
          <a:p>
            <a:pPr indent="0" lvl="0" marL="0" rtl="0" algn="ctr">
              <a:spcBef>
                <a:spcPts val="0"/>
              </a:spcBef>
              <a:spcAft>
                <a:spcPts val="0"/>
              </a:spcAft>
              <a:buNone/>
            </a:pPr>
            <a:r>
              <a:rPr lang="en" sz="1600">
                <a:latin typeface="Nunito"/>
                <a:ea typeface="Nunito"/>
                <a:cs typeface="Nunito"/>
                <a:sym typeface="Nunito"/>
              </a:rPr>
              <a:t>azimutal</a:t>
            </a:r>
            <a:endParaRPr i="1" sz="1600">
              <a:latin typeface="Nunito"/>
              <a:ea typeface="Nunito"/>
              <a:cs typeface="Nunito"/>
              <a:sym typeface="Nunito"/>
            </a:endParaRPr>
          </a:p>
        </p:txBody>
      </p:sp>
      <p:pic>
        <p:nvPicPr>
          <p:cNvPr id="400" name="Google Shape;400;p41"/>
          <p:cNvPicPr preferRelativeResize="0"/>
          <p:nvPr/>
        </p:nvPicPr>
        <p:blipFill>
          <a:blip r:embed="rId3">
            <a:alphaModFix/>
          </a:blip>
          <a:stretch>
            <a:fillRect/>
          </a:stretch>
        </p:blipFill>
        <p:spPr>
          <a:xfrm>
            <a:off x="4117301" y="1846668"/>
            <a:ext cx="4902074" cy="2757420"/>
          </a:xfrm>
          <a:prstGeom prst="rect">
            <a:avLst/>
          </a:prstGeom>
          <a:noFill/>
          <a:ln>
            <a:noFill/>
          </a:ln>
        </p:spPr>
      </p:pic>
      <p:pic>
        <p:nvPicPr>
          <p:cNvPr id="401" name="Google Shape;401;p41"/>
          <p:cNvPicPr preferRelativeResize="0"/>
          <p:nvPr/>
        </p:nvPicPr>
        <p:blipFill>
          <a:blip r:embed="rId4">
            <a:alphaModFix/>
          </a:blip>
          <a:stretch>
            <a:fillRect/>
          </a:stretch>
        </p:blipFill>
        <p:spPr>
          <a:xfrm>
            <a:off x="1832937" y="2270288"/>
            <a:ext cx="1475200" cy="284744"/>
          </a:xfrm>
          <a:prstGeom prst="rect">
            <a:avLst/>
          </a:prstGeom>
          <a:noFill/>
          <a:ln>
            <a:noFill/>
          </a:ln>
        </p:spPr>
      </p:pic>
      <p:pic>
        <p:nvPicPr>
          <p:cNvPr id="402" name="Google Shape;402;p41"/>
          <p:cNvPicPr preferRelativeResize="0"/>
          <p:nvPr/>
        </p:nvPicPr>
        <p:blipFill>
          <a:blip r:embed="rId5">
            <a:alphaModFix/>
          </a:blip>
          <a:stretch>
            <a:fillRect/>
          </a:stretch>
        </p:blipFill>
        <p:spPr>
          <a:xfrm>
            <a:off x="1592787" y="4046888"/>
            <a:ext cx="1684625" cy="360775"/>
          </a:xfrm>
          <a:prstGeom prst="rect">
            <a:avLst/>
          </a:prstGeom>
          <a:noFill/>
          <a:ln>
            <a:noFill/>
          </a:ln>
        </p:spPr>
      </p:pic>
      <p:sp>
        <p:nvSpPr>
          <p:cNvPr id="403" name="Google Shape;403;p41"/>
          <p:cNvSpPr/>
          <p:nvPr/>
        </p:nvSpPr>
        <p:spPr>
          <a:xfrm>
            <a:off x="3218275" y="2586125"/>
            <a:ext cx="105300" cy="4311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rot="10800000">
            <a:off x="2322113" y="2693825"/>
            <a:ext cx="287400" cy="215700"/>
          </a:xfrm>
          <a:prstGeom prst="bentArrow">
            <a:avLst>
              <a:gd fmla="val 25000" name="adj1"/>
              <a:gd fmla="val 25000" name="adj2"/>
              <a:gd fmla="val 25000" name="adj3"/>
              <a:gd fmla="val 43750" name="adj4"/>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txBox="1"/>
          <p:nvPr/>
        </p:nvSpPr>
        <p:spPr>
          <a:xfrm>
            <a:off x="2289637" y="4421050"/>
            <a:ext cx="1962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Nunito"/>
                <a:ea typeface="Nunito"/>
                <a:cs typeface="Nunito"/>
                <a:sym typeface="Nunito"/>
              </a:rPr>
              <a:t>Ângulo de</a:t>
            </a:r>
            <a:endParaRPr sz="1600">
              <a:latin typeface="Nunito"/>
              <a:ea typeface="Nunito"/>
              <a:cs typeface="Nunito"/>
              <a:sym typeface="Nunito"/>
            </a:endParaRPr>
          </a:p>
          <a:p>
            <a:pPr indent="0" lvl="0" marL="0" rtl="0" algn="ctr">
              <a:spcBef>
                <a:spcPts val="0"/>
              </a:spcBef>
              <a:spcAft>
                <a:spcPts val="0"/>
              </a:spcAft>
              <a:buNone/>
            </a:pPr>
            <a:r>
              <a:rPr lang="en" sz="1600">
                <a:latin typeface="Nunito"/>
                <a:ea typeface="Nunito"/>
                <a:cs typeface="Nunito"/>
                <a:sym typeface="Nunito"/>
              </a:rPr>
              <a:t>ataque sem </a:t>
            </a:r>
            <a:r>
              <a:rPr i="1" lang="en" sz="1600">
                <a:latin typeface="Nunito"/>
                <a:ea typeface="Nunito"/>
                <a:cs typeface="Nunito"/>
                <a:sym typeface="Nunito"/>
              </a:rPr>
              <a:t>pitch</a:t>
            </a:r>
            <a:endParaRPr i="1" sz="1600">
              <a:latin typeface="Nunito"/>
              <a:ea typeface="Nunito"/>
              <a:cs typeface="Nunito"/>
              <a:sym typeface="Nunito"/>
            </a:endParaRPr>
          </a:p>
        </p:txBody>
      </p:sp>
      <p:sp>
        <p:nvSpPr>
          <p:cNvPr id="406" name="Google Shape;406;p41"/>
          <p:cNvSpPr/>
          <p:nvPr/>
        </p:nvSpPr>
        <p:spPr>
          <a:xfrm rot="5400000">
            <a:off x="2322125" y="4507475"/>
            <a:ext cx="287400" cy="215700"/>
          </a:xfrm>
          <a:prstGeom prst="bentUpArrow">
            <a:avLst>
              <a:gd fmla="val 25000" name="adj1"/>
              <a:gd fmla="val 25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txBox="1"/>
          <p:nvPr/>
        </p:nvSpPr>
        <p:spPr>
          <a:xfrm>
            <a:off x="919538" y="3602425"/>
            <a:ext cx="293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Nunito"/>
                <a:ea typeface="Nunito"/>
                <a:cs typeface="Nunito"/>
                <a:sym typeface="Nunito"/>
              </a:rPr>
              <a:t>Ângulo de ataque efetivo (α)</a:t>
            </a:r>
            <a:endParaRPr b="1" i="1" sz="16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13" name="Google Shape;413;p42"/>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8160825" y="14023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txBox="1"/>
          <p:nvPr>
            <p:ph idx="4294967295" type="title"/>
          </p:nvPr>
        </p:nvSpPr>
        <p:spPr>
          <a:xfrm>
            <a:off x="2286000" y="1017725"/>
            <a:ext cx="45720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Descrição analítica</a:t>
            </a:r>
            <a:endParaRPr sz="2400">
              <a:solidFill>
                <a:schemeClr val="dk2"/>
              </a:solidFill>
            </a:endParaRPr>
          </a:p>
        </p:txBody>
      </p:sp>
      <p:pic>
        <p:nvPicPr>
          <p:cNvPr id="417" name="Google Shape;417;p42"/>
          <p:cNvPicPr preferRelativeResize="0"/>
          <p:nvPr/>
        </p:nvPicPr>
        <p:blipFill>
          <a:blip r:embed="rId3">
            <a:alphaModFix/>
          </a:blip>
          <a:stretch>
            <a:fillRect/>
          </a:stretch>
        </p:blipFill>
        <p:spPr>
          <a:xfrm>
            <a:off x="569800" y="1483725"/>
            <a:ext cx="4750275" cy="3562725"/>
          </a:xfrm>
          <a:prstGeom prst="rect">
            <a:avLst/>
          </a:prstGeom>
          <a:noFill/>
          <a:ln>
            <a:noFill/>
          </a:ln>
        </p:spPr>
      </p:pic>
      <p:graphicFrame>
        <p:nvGraphicFramePr>
          <p:cNvPr id="418" name="Google Shape;418;p42"/>
          <p:cNvGraphicFramePr/>
          <p:nvPr/>
        </p:nvGraphicFramePr>
        <p:xfrm>
          <a:off x="5446975" y="1824988"/>
          <a:ext cx="3000000" cy="3000000"/>
        </p:xfrm>
        <a:graphic>
          <a:graphicData uri="http://schemas.openxmlformats.org/drawingml/2006/table">
            <a:tbl>
              <a:tblPr>
                <a:noFill/>
                <a:tableStyleId>{FCB600FD-A616-436F-B062-8844B4A7ECA8}</a:tableStyleId>
              </a:tblPr>
              <a:tblGrid>
                <a:gridCol w="1713800"/>
                <a:gridCol w="1460000"/>
              </a:tblGrid>
              <a:tr h="381000">
                <a:tc gridSpan="2">
                  <a:txBody>
                    <a:bodyPr/>
                    <a:lstStyle/>
                    <a:p>
                      <a:pPr indent="0" lvl="0" marL="0" rtl="0" algn="ctr">
                        <a:spcBef>
                          <a:spcPts val="0"/>
                        </a:spcBef>
                        <a:spcAft>
                          <a:spcPts val="0"/>
                        </a:spcAft>
                        <a:buNone/>
                      </a:pPr>
                      <a:r>
                        <a:rPr b="1" lang="en" sz="1900">
                          <a:solidFill>
                            <a:schemeClr val="dk2"/>
                          </a:solidFill>
                          <a:latin typeface="Nunito"/>
                          <a:ea typeface="Nunito"/>
                          <a:cs typeface="Nunito"/>
                          <a:sym typeface="Nunito"/>
                        </a:rPr>
                        <a:t>Escolhas iniciais</a:t>
                      </a:r>
                      <a:endParaRPr b="1" sz="1800">
                        <a:solidFill>
                          <a:schemeClr val="lt2"/>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b="1" lang="en" sz="1600">
                          <a:solidFill>
                            <a:schemeClr val="lt2"/>
                          </a:solidFill>
                          <a:latin typeface="Nunito"/>
                          <a:ea typeface="Nunito"/>
                          <a:cs typeface="Nunito"/>
                          <a:sym typeface="Nunito"/>
                        </a:rPr>
                        <a:t>Número de pás</a:t>
                      </a:r>
                      <a:endParaRPr b="1" sz="1600">
                        <a:solidFill>
                          <a:schemeClr val="lt2"/>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b="1" lang="en">
                          <a:solidFill>
                            <a:schemeClr val="lt2"/>
                          </a:solidFill>
                          <a:latin typeface="Nunito"/>
                          <a:ea typeface="Nunito"/>
                          <a:cs typeface="Nunito"/>
                          <a:sym typeface="Nunito"/>
                        </a:rPr>
                        <a:t>3</a:t>
                      </a:r>
                      <a:endParaRPr b="1">
                        <a:solidFill>
                          <a:schemeClr val="lt2"/>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lt2"/>
                          </a:solidFill>
                          <a:latin typeface="Nunito"/>
                          <a:ea typeface="Nunito"/>
                          <a:cs typeface="Nunito"/>
                          <a:sym typeface="Nunito"/>
                        </a:rPr>
                        <a:t>Comprimento de corda (c)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b="1" lang="en">
                          <a:solidFill>
                            <a:schemeClr val="lt2"/>
                          </a:solidFill>
                          <a:latin typeface="Nunito"/>
                          <a:ea typeface="Nunito"/>
                          <a:cs typeface="Nunito"/>
                          <a:sym typeface="Nunito"/>
                        </a:rPr>
                        <a:t>210 [mm]</a:t>
                      </a:r>
                      <a:endParaRPr b="1">
                        <a:solidFill>
                          <a:schemeClr val="lt2"/>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lt2"/>
                          </a:solidFill>
                          <a:latin typeface="Nunito"/>
                          <a:ea typeface="Nunito"/>
                          <a:cs typeface="Nunito"/>
                          <a:sym typeface="Nunito"/>
                        </a:rPr>
                        <a:t>TSR (λ)</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b="1" lang="en">
                          <a:solidFill>
                            <a:schemeClr val="lt2"/>
                          </a:solidFill>
                          <a:latin typeface="Nunito"/>
                          <a:ea typeface="Nunito"/>
                          <a:cs typeface="Nunito"/>
                          <a:sym typeface="Nunito"/>
                        </a:rPr>
                        <a:t>1, 3, 5</a:t>
                      </a:r>
                      <a:endParaRPr b="1">
                        <a:solidFill>
                          <a:schemeClr val="lt2"/>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600">
                          <a:solidFill>
                            <a:schemeClr val="lt2"/>
                          </a:solidFill>
                          <a:latin typeface="Nunito"/>
                          <a:ea typeface="Nunito"/>
                          <a:cs typeface="Nunito"/>
                          <a:sym typeface="Nunito"/>
                        </a:rPr>
                        <a:t>Velocidade do vento (U)</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b="1" lang="en">
                          <a:solidFill>
                            <a:schemeClr val="lt2"/>
                          </a:solidFill>
                          <a:latin typeface="Nunito"/>
                          <a:ea typeface="Nunito"/>
                          <a:cs typeface="Nunito"/>
                          <a:sym typeface="Nunito"/>
                        </a:rPr>
                        <a:t>5, 10, 15 [m/s]</a:t>
                      </a:r>
                      <a:endParaRPr b="1">
                        <a:solidFill>
                          <a:schemeClr val="lt2"/>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24" name="Google Shape;424;p43"/>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txBox="1"/>
          <p:nvPr>
            <p:ph idx="4294967295" type="title"/>
          </p:nvPr>
        </p:nvSpPr>
        <p:spPr>
          <a:xfrm>
            <a:off x="2286000" y="1017725"/>
            <a:ext cx="45720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Simulação CFD</a:t>
            </a:r>
            <a:endParaRPr sz="2400">
              <a:solidFill>
                <a:schemeClr val="dk2"/>
              </a:solidFill>
            </a:endParaRPr>
          </a:p>
        </p:txBody>
      </p:sp>
      <p:pic>
        <p:nvPicPr>
          <p:cNvPr id="428" name="Google Shape;428;p43"/>
          <p:cNvPicPr preferRelativeResize="0"/>
          <p:nvPr/>
        </p:nvPicPr>
        <p:blipFill>
          <a:blip r:embed="rId3">
            <a:alphaModFix/>
          </a:blip>
          <a:stretch>
            <a:fillRect/>
          </a:stretch>
        </p:blipFill>
        <p:spPr>
          <a:xfrm>
            <a:off x="167738" y="1791775"/>
            <a:ext cx="8808525" cy="3006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34" name="Google Shape;434;p44"/>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4"/>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4"/>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txBox="1"/>
          <p:nvPr>
            <p:ph idx="4294967295" type="title"/>
          </p:nvPr>
        </p:nvSpPr>
        <p:spPr>
          <a:xfrm>
            <a:off x="1997400" y="1017725"/>
            <a:ext cx="51492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Simulação CFD (Geometria)</a:t>
            </a:r>
            <a:endParaRPr sz="2400">
              <a:solidFill>
                <a:schemeClr val="dk2"/>
              </a:solidFill>
            </a:endParaRPr>
          </a:p>
        </p:txBody>
      </p:sp>
      <p:pic>
        <p:nvPicPr>
          <p:cNvPr id="438" name="Google Shape;438;p44"/>
          <p:cNvPicPr preferRelativeResize="0"/>
          <p:nvPr/>
        </p:nvPicPr>
        <p:blipFill rotWithShape="1">
          <a:blip r:embed="rId3">
            <a:alphaModFix/>
          </a:blip>
          <a:srcRect b="0" l="0" r="0" t="7441"/>
          <a:stretch/>
        </p:blipFill>
        <p:spPr>
          <a:xfrm>
            <a:off x="1189537" y="1545425"/>
            <a:ext cx="6764925" cy="3522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44" name="Google Shape;444;p45"/>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txBox="1"/>
          <p:nvPr>
            <p:ph idx="4294967295" type="title"/>
          </p:nvPr>
        </p:nvSpPr>
        <p:spPr>
          <a:xfrm>
            <a:off x="1997400" y="1017725"/>
            <a:ext cx="51492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Simulação CFD (Geometria)</a:t>
            </a:r>
            <a:endParaRPr sz="2400">
              <a:solidFill>
                <a:schemeClr val="dk2"/>
              </a:solidFill>
            </a:endParaRPr>
          </a:p>
        </p:txBody>
      </p:sp>
      <p:pic>
        <p:nvPicPr>
          <p:cNvPr id="448" name="Google Shape;448;p45"/>
          <p:cNvPicPr preferRelativeResize="0"/>
          <p:nvPr/>
        </p:nvPicPr>
        <p:blipFill>
          <a:blip r:embed="rId3">
            <a:alphaModFix/>
          </a:blip>
          <a:stretch>
            <a:fillRect/>
          </a:stretch>
        </p:blipFill>
        <p:spPr>
          <a:xfrm>
            <a:off x="1432375" y="1545425"/>
            <a:ext cx="6279251" cy="35320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54" name="Google Shape;454;p46"/>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6"/>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txBox="1"/>
          <p:nvPr>
            <p:ph idx="4294967295" type="title"/>
          </p:nvPr>
        </p:nvSpPr>
        <p:spPr>
          <a:xfrm>
            <a:off x="1509588" y="1017700"/>
            <a:ext cx="61248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Simulação CFD (Resultados)</a:t>
            </a:r>
            <a:endParaRPr sz="2400">
              <a:solidFill>
                <a:schemeClr val="dk2"/>
              </a:solidFill>
            </a:endParaRPr>
          </a:p>
        </p:txBody>
      </p:sp>
      <p:pic>
        <p:nvPicPr>
          <p:cNvPr id="458" name="Google Shape;458;p46"/>
          <p:cNvPicPr preferRelativeResize="0"/>
          <p:nvPr/>
        </p:nvPicPr>
        <p:blipFill>
          <a:blip r:embed="rId3">
            <a:alphaModFix/>
          </a:blip>
          <a:stretch>
            <a:fillRect/>
          </a:stretch>
        </p:blipFill>
        <p:spPr>
          <a:xfrm>
            <a:off x="1509602" y="1545400"/>
            <a:ext cx="6124800" cy="34452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64" name="Google Shape;464;p47"/>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txBox="1"/>
          <p:nvPr>
            <p:ph idx="4294967295" type="title"/>
          </p:nvPr>
        </p:nvSpPr>
        <p:spPr>
          <a:xfrm>
            <a:off x="1509588" y="1017700"/>
            <a:ext cx="61248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Simulação CFD (Resultados)</a:t>
            </a:r>
            <a:endParaRPr sz="2400">
              <a:solidFill>
                <a:schemeClr val="dk2"/>
              </a:solidFill>
            </a:endParaRPr>
          </a:p>
        </p:txBody>
      </p:sp>
      <p:pic>
        <p:nvPicPr>
          <p:cNvPr id="468" name="Google Shape;468;p47"/>
          <p:cNvPicPr preferRelativeResize="0"/>
          <p:nvPr/>
        </p:nvPicPr>
        <p:blipFill rotWithShape="1">
          <a:blip r:embed="rId3">
            <a:alphaModFix/>
          </a:blip>
          <a:srcRect b="0" l="1850" r="2784" t="0"/>
          <a:stretch/>
        </p:blipFill>
        <p:spPr>
          <a:xfrm>
            <a:off x="1592250" y="1545400"/>
            <a:ext cx="5959502" cy="3514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p:nvPr/>
        </p:nvSpPr>
        <p:spPr>
          <a:xfrm>
            <a:off x="5813137" y="19706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2470712" y="1970625"/>
            <a:ext cx="691500" cy="6918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txBox="1"/>
          <p:nvPr>
            <p:ph type="title"/>
          </p:nvPr>
        </p:nvSpPr>
        <p:spPr>
          <a:xfrm>
            <a:off x="1415463" y="2761900"/>
            <a:ext cx="2802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 Geral</a:t>
            </a:r>
            <a:endParaRPr/>
          </a:p>
        </p:txBody>
      </p:sp>
      <p:sp>
        <p:nvSpPr>
          <p:cNvPr id="270" name="Google Shape;270;p30"/>
          <p:cNvSpPr txBox="1"/>
          <p:nvPr>
            <p:ph idx="2" type="title"/>
          </p:nvPr>
        </p:nvSpPr>
        <p:spPr>
          <a:xfrm>
            <a:off x="2369450" y="213712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1" name="Google Shape;271;p30"/>
          <p:cNvSpPr txBox="1"/>
          <p:nvPr>
            <p:ph idx="1" type="subTitle"/>
          </p:nvPr>
        </p:nvSpPr>
        <p:spPr>
          <a:xfrm>
            <a:off x="1415463" y="3120700"/>
            <a:ext cx="2802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Detalhamento da solução geral do produto</a:t>
            </a:r>
            <a:endParaRPr/>
          </a:p>
        </p:txBody>
      </p:sp>
      <p:sp>
        <p:nvSpPr>
          <p:cNvPr id="272" name="Google Shape;272;p30"/>
          <p:cNvSpPr txBox="1"/>
          <p:nvPr>
            <p:ph idx="3" type="title"/>
          </p:nvPr>
        </p:nvSpPr>
        <p:spPr>
          <a:xfrm>
            <a:off x="4757874" y="2761900"/>
            <a:ext cx="30276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Projeto Subsistemas</a:t>
            </a:r>
            <a:endParaRPr/>
          </a:p>
        </p:txBody>
      </p:sp>
      <p:sp>
        <p:nvSpPr>
          <p:cNvPr id="273" name="Google Shape;273;p30"/>
          <p:cNvSpPr txBox="1"/>
          <p:nvPr>
            <p:ph idx="5" type="subTitle"/>
          </p:nvPr>
        </p:nvSpPr>
        <p:spPr>
          <a:xfrm>
            <a:off x="4757887" y="3120700"/>
            <a:ext cx="2802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t>Solução estrutural, elétrica e de software</a:t>
            </a:r>
            <a:endParaRPr/>
          </a:p>
        </p:txBody>
      </p:sp>
      <p:sp>
        <p:nvSpPr>
          <p:cNvPr id="274" name="Google Shape;274;p30"/>
          <p:cNvSpPr txBox="1"/>
          <p:nvPr>
            <p:ph idx="4" type="title"/>
          </p:nvPr>
        </p:nvSpPr>
        <p:spPr>
          <a:xfrm>
            <a:off x="5711875" y="213712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5" name="Google Shape;275;p30"/>
          <p:cNvSpPr txBox="1"/>
          <p:nvPr>
            <p:ph idx="15" type="title"/>
          </p:nvPr>
        </p:nvSpPr>
        <p:spPr>
          <a:xfrm>
            <a:off x="720000" y="8806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474" name="Google Shape;474;p48"/>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txBox="1"/>
          <p:nvPr>
            <p:ph idx="4294967295" type="title"/>
          </p:nvPr>
        </p:nvSpPr>
        <p:spPr>
          <a:xfrm>
            <a:off x="1509588" y="1017700"/>
            <a:ext cx="6124800" cy="5277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Clr>
                <a:schemeClr val="dk2"/>
              </a:buClr>
              <a:buSzPts val="2400"/>
              <a:buChar char="●"/>
            </a:pPr>
            <a:r>
              <a:rPr lang="en" sz="2400">
                <a:solidFill>
                  <a:schemeClr val="dk2"/>
                </a:solidFill>
              </a:rPr>
              <a:t>Simulação CFD (Resultados)</a:t>
            </a:r>
            <a:endParaRPr sz="2400">
              <a:solidFill>
                <a:schemeClr val="dk2"/>
              </a:solidFill>
            </a:endParaRPr>
          </a:p>
        </p:txBody>
      </p:sp>
      <p:pic>
        <p:nvPicPr>
          <p:cNvPr id="478" name="Google Shape;478;p48"/>
          <p:cNvPicPr preferRelativeResize="0"/>
          <p:nvPr/>
        </p:nvPicPr>
        <p:blipFill>
          <a:blip r:embed="rId3">
            <a:alphaModFix/>
          </a:blip>
          <a:stretch>
            <a:fillRect/>
          </a:stretch>
        </p:blipFill>
        <p:spPr>
          <a:xfrm>
            <a:off x="1430825" y="1545400"/>
            <a:ext cx="6282350" cy="353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9"/>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49" title="Comparação de Velocidades">
            <a:hlinkClick r:id="rId3"/>
          </p:cNvPr>
          <p:cNvPicPr preferRelativeResize="0"/>
          <p:nvPr/>
        </p:nvPicPr>
        <p:blipFill>
          <a:blip r:embed="rId4">
            <a:alphaModFix/>
          </a:blip>
          <a:stretch>
            <a:fillRect/>
          </a:stretch>
        </p:blipFill>
        <p:spPr>
          <a:xfrm>
            <a:off x="127163" y="-685687"/>
            <a:ext cx="8889676" cy="666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50" title="Comparação de Pressões">
            <a:hlinkClick r:id="rId3"/>
          </p:cNvPr>
          <p:cNvPicPr preferRelativeResize="0"/>
          <p:nvPr/>
        </p:nvPicPr>
        <p:blipFill>
          <a:blip r:embed="rId4">
            <a:alphaModFix/>
          </a:blip>
          <a:stretch>
            <a:fillRect/>
          </a:stretch>
        </p:blipFill>
        <p:spPr>
          <a:xfrm>
            <a:off x="63575" y="-809550"/>
            <a:ext cx="9016825" cy="6762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estrutural</a:t>
            </a:r>
            <a:endParaRPr/>
          </a:p>
        </p:txBody>
      </p:sp>
      <p:sp>
        <p:nvSpPr>
          <p:cNvPr id="500" name="Google Shape;500;p51"/>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txBox="1"/>
          <p:nvPr/>
        </p:nvSpPr>
        <p:spPr>
          <a:xfrm>
            <a:off x="1180450" y="1264600"/>
            <a:ext cx="72435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Nunito"/>
                <a:ea typeface="Nunito"/>
                <a:cs typeface="Nunito"/>
                <a:sym typeface="Nunito"/>
              </a:rPr>
              <a:t>Velocidade de sobrevivência: Velocidade a qual o produto consegue sobreviver estruturalmente (não necessariamente a velocidade máxima de operação).</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Velocidade escolhida para o produto: 40m/s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A maioria dos cálculos estruturais foram feitos com base nesta velocidade de sobrevivência escolhida,</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 sz="1600">
                <a:latin typeface="Nunito"/>
                <a:ea typeface="Nunito"/>
                <a:cs typeface="Nunito"/>
                <a:sym typeface="Nunito"/>
              </a:rPr>
              <a:t>Materiais escolhidos: Aço SAE 1020 (torre central, ligações com as pás, eixos), alumínio 6061-T6 (Pás) e polipropileno e policarbonato (Central eletrônica)</a:t>
            </a:r>
            <a:endParaRPr sz="16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nvSpPr>
        <p:spPr>
          <a:xfrm>
            <a:off x="1740650" y="2624463"/>
            <a:ext cx="2517000" cy="3849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Nunito"/>
                <a:ea typeface="Nunito"/>
                <a:cs typeface="Nunito"/>
                <a:sym typeface="Nunito"/>
              </a:rPr>
              <a:t>Tensão max ligação: 56,3MPa</a:t>
            </a:r>
            <a:endParaRPr sz="1300">
              <a:latin typeface="Nunito"/>
              <a:ea typeface="Nunito"/>
              <a:cs typeface="Nunito"/>
              <a:sym typeface="Nunito"/>
            </a:endParaRPr>
          </a:p>
        </p:txBody>
      </p:sp>
      <p:pic>
        <p:nvPicPr>
          <p:cNvPr id="509" name="Google Shape;509;p52"/>
          <p:cNvPicPr preferRelativeResize="0"/>
          <p:nvPr/>
        </p:nvPicPr>
        <p:blipFill>
          <a:blip r:embed="rId3">
            <a:alphaModFix/>
          </a:blip>
          <a:stretch>
            <a:fillRect/>
          </a:stretch>
        </p:blipFill>
        <p:spPr>
          <a:xfrm>
            <a:off x="1097975" y="1017725"/>
            <a:ext cx="3788400" cy="1581900"/>
          </a:xfrm>
          <a:prstGeom prst="rect">
            <a:avLst/>
          </a:prstGeom>
          <a:noFill/>
          <a:ln cap="flat" cmpd="sng" w="38100">
            <a:solidFill>
              <a:schemeClr val="dk1"/>
            </a:solidFill>
            <a:prstDash val="solid"/>
            <a:round/>
            <a:headEnd len="sm" w="sm" type="none"/>
            <a:tailEnd len="sm" w="sm" type="none"/>
          </a:ln>
        </p:spPr>
      </p:pic>
      <p:pic>
        <p:nvPicPr>
          <p:cNvPr id="510" name="Google Shape;510;p52"/>
          <p:cNvPicPr preferRelativeResize="0"/>
          <p:nvPr/>
        </p:nvPicPr>
        <p:blipFill>
          <a:blip r:embed="rId4">
            <a:alphaModFix/>
          </a:blip>
          <a:stretch>
            <a:fillRect/>
          </a:stretch>
        </p:blipFill>
        <p:spPr>
          <a:xfrm>
            <a:off x="4257650" y="1653000"/>
            <a:ext cx="3788375" cy="1575448"/>
          </a:xfrm>
          <a:prstGeom prst="rect">
            <a:avLst/>
          </a:prstGeom>
          <a:noFill/>
          <a:ln cap="flat" cmpd="sng" w="38100">
            <a:solidFill>
              <a:schemeClr val="dk1"/>
            </a:solidFill>
            <a:prstDash val="solid"/>
            <a:round/>
            <a:headEnd len="sm" w="sm" type="none"/>
            <a:tailEnd len="sm" w="sm" type="none"/>
          </a:ln>
        </p:spPr>
      </p:pic>
      <p:sp>
        <p:nvSpPr>
          <p:cNvPr id="511" name="Google Shape;511;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Simulações</a:t>
            </a:r>
            <a:endParaRPr/>
          </a:p>
        </p:txBody>
      </p:sp>
      <p:sp>
        <p:nvSpPr>
          <p:cNvPr id="512" name="Google Shape;512;p52"/>
          <p:cNvSpPr/>
          <p:nvPr/>
        </p:nvSpPr>
        <p:spPr>
          <a:xfrm>
            <a:off x="235725" y="23930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
          <p:cNvSpPr/>
          <p:nvPr/>
        </p:nvSpPr>
        <p:spPr>
          <a:xfrm>
            <a:off x="6668975" y="44564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52"/>
          <p:cNvPicPr preferRelativeResize="0"/>
          <p:nvPr/>
        </p:nvPicPr>
        <p:blipFill>
          <a:blip r:embed="rId5">
            <a:alphaModFix/>
          </a:blip>
          <a:stretch>
            <a:fillRect/>
          </a:stretch>
        </p:blipFill>
        <p:spPr>
          <a:xfrm>
            <a:off x="1097975" y="3034225"/>
            <a:ext cx="3788382" cy="1712700"/>
          </a:xfrm>
          <a:prstGeom prst="rect">
            <a:avLst/>
          </a:prstGeom>
          <a:noFill/>
          <a:ln cap="flat" cmpd="sng" w="38100">
            <a:solidFill>
              <a:schemeClr val="dk1"/>
            </a:solidFill>
            <a:prstDash val="solid"/>
            <a:round/>
            <a:headEnd len="sm" w="sm" type="none"/>
            <a:tailEnd len="sm" w="sm" type="none"/>
          </a:ln>
        </p:spPr>
      </p:pic>
      <p:sp>
        <p:nvSpPr>
          <p:cNvPr id="516" name="Google Shape;516;p52"/>
          <p:cNvSpPr txBox="1"/>
          <p:nvPr/>
        </p:nvSpPr>
        <p:spPr>
          <a:xfrm>
            <a:off x="4893350" y="1205175"/>
            <a:ext cx="2517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Tensão max pá: 75,8MPa</a:t>
            </a:r>
            <a:endParaRPr>
              <a:latin typeface="Nunito"/>
              <a:ea typeface="Nunito"/>
              <a:cs typeface="Nunito"/>
              <a:sym typeface="Nunito"/>
            </a:endParaRPr>
          </a:p>
        </p:txBody>
      </p:sp>
      <p:sp>
        <p:nvSpPr>
          <p:cNvPr id="517" name="Google Shape;517;p52"/>
          <p:cNvSpPr txBox="1"/>
          <p:nvPr/>
        </p:nvSpPr>
        <p:spPr>
          <a:xfrm>
            <a:off x="4893338" y="3228450"/>
            <a:ext cx="2517000" cy="400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Tensão max torre: 157,9MPa</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53"/>
          <p:cNvPicPr preferRelativeResize="0"/>
          <p:nvPr/>
        </p:nvPicPr>
        <p:blipFill>
          <a:blip r:embed="rId3">
            <a:alphaModFix/>
          </a:blip>
          <a:stretch>
            <a:fillRect/>
          </a:stretch>
        </p:blipFill>
        <p:spPr>
          <a:xfrm>
            <a:off x="843275" y="1017725"/>
            <a:ext cx="3935428" cy="3820975"/>
          </a:xfrm>
          <a:prstGeom prst="rect">
            <a:avLst/>
          </a:prstGeom>
          <a:noFill/>
          <a:ln>
            <a:noFill/>
          </a:ln>
        </p:spPr>
      </p:pic>
      <p:sp>
        <p:nvSpPr>
          <p:cNvPr id="523" name="Google Shape;523;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524" name="Google Shape;524;p53"/>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p:nvPr/>
        </p:nvSpPr>
        <p:spPr>
          <a:xfrm>
            <a:off x="8074050" y="20716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53"/>
          <p:cNvPicPr preferRelativeResize="0"/>
          <p:nvPr/>
        </p:nvPicPr>
        <p:blipFill>
          <a:blip r:embed="rId4">
            <a:alphaModFix/>
          </a:blip>
          <a:stretch>
            <a:fillRect/>
          </a:stretch>
        </p:blipFill>
        <p:spPr>
          <a:xfrm>
            <a:off x="5523200" y="1017725"/>
            <a:ext cx="2179800" cy="3663900"/>
          </a:xfrm>
          <a:prstGeom prst="round2SameRect">
            <a:avLst>
              <a:gd fmla="val 16667" name="adj1"/>
              <a:gd fmla="val 0" name="adj2"/>
            </a:avLst>
          </a:prstGeom>
          <a:noFill/>
          <a:ln cap="flat" cmpd="sng" w="38100">
            <a:solidFill>
              <a:schemeClr val="dk1"/>
            </a:solidFill>
            <a:prstDash val="solid"/>
            <a:round/>
            <a:headEnd len="sm" w="sm" type="none"/>
            <a:tailEnd len="sm" w="sm" type="none"/>
          </a:ln>
        </p:spPr>
      </p:pic>
      <p:sp>
        <p:nvSpPr>
          <p:cNvPr id="527" name="Google Shape;527;p53"/>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53"/>
          <p:cNvPicPr preferRelativeResize="0"/>
          <p:nvPr/>
        </p:nvPicPr>
        <p:blipFill>
          <a:blip r:embed="rId5">
            <a:alphaModFix/>
          </a:blip>
          <a:stretch>
            <a:fillRect/>
          </a:stretch>
        </p:blipFill>
        <p:spPr>
          <a:xfrm>
            <a:off x="4295823" y="3421075"/>
            <a:ext cx="1306200" cy="1585800"/>
          </a:xfrm>
          <a:prstGeom prst="roundRect">
            <a:avLst>
              <a:gd fmla="val 16667" name="adj"/>
            </a:avLst>
          </a:prstGeom>
          <a:noFill/>
          <a:ln cap="flat" cmpd="sng" w="38100">
            <a:solidFill>
              <a:schemeClr val="dk1"/>
            </a:solidFill>
            <a:prstDash val="solid"/>
            <a:round/>
            <a:headEnd len="sm" w="sm" type="none"/>
            <a:tailEnd len="sm" w="sm" type="none"/>
          </a:ln>
        </p:spPr>
      </p:pic>
      <p:sp>
        <p:nvSpPr>
          <p:cNvPr id="529" name="Google Shape;529;p53"/>
          <p:cNvSpPr/>
          <p:nvPr/>
        </p:nvSpPr>
        <p:spPr>
          <a:xfrm>
            <a:off x="6734175" y="3971925"/>
            <a:ext cx="238200" cy="4191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53"/>
          <p:cNvCxnSpPr/>
          <p:nvPr/>
        </p:nvCxnSpPr>
        <p:spPr>
          <a:xfrm rot="10800000">
            <a:off x="5602075" y="3794925"/>
            <a:ext cx="1251300" cy="177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4"/>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4"/>
          <p:cNvSpPr txBox="1"/>
          <p:nvPr>
            <p:ph type="title"/>
          </p:nvPr>
        </p:nvSpPr>
        <p:spPr>
          <a:xfrm>
            <a:off x="720000" y="2443038"/>
            <a:ext cx="35634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a:t>
            </a:r>
            <a:endParaRPr/>
          </a:p>
          <a:p>
            <a:pPr indent="0" lvl="0" marL="0" rtl="0" algn="ctr">
              <a:spcBef>
                <a:spcPts val="0"/>
              </a:spcBef>
              <a:spcAft>
                <a:spcPts val="0"/>
              </a:spcAft>
              <a:buNone/>
            </a:pPr>
            <a:r>
              <a:rPr lang="en"/>
              <a:t>Elétrica</a:t>
            </a:r>
            <a:endParaRPr/>
          </a:p>
        </p:txBody>
      </p:sp>
      <p:sp>
        <p:nvSpPr>
          <p:cNvPr id="537" name="Google Shape;537;p54"/>
          <p:cNvSpPr txBox="1"/>
          <p:nvPr>
            <p:ph idx="2" type="title"/>
          </p:nvPr>
        </p:nvSpPr>
        <p:spPr>
          <a:xfrm>
            <a:off x="1905600" y="1026525"/>
            <a:ext cx="1192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8" name="Google Shape;538;p54"/>
          <p:cNvSpPr txBox="1"/>
          <p:nvPr>
            <p:ph idx="1" type="subTitle"/>
          </p:nvPr>
        </p:nvSpPr>
        <p:spPr>
          <a:xfrm>
            <a:off x="769125" y="4071300"/>
            <a:ext cx="35634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39" name="Google Shape;539;p54"/>
          <p:cNvGrpSpPr/>
          <p:nvPr/>
        </p:nvGrpSpPr>
        <p:grpSpPr>
          <a:xfrm>
            <a:off x="7750375" y="3805150"/>
            <a:ext cx="1048300" cy="1048300"/>
            <a:chOff x="7750375" y="3805150"/>
            <a:chExt cx="1048300" cy="1048300"/>
          </a:xfrm>
        </p:grpSpPr>
        <p:sp>
          <p:nvSpPr>
            <p:cNvPr id="540" name="Google Shape;540;p54"/>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4"/>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54"/>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 name="Shape 547"/>
        <p:cNvGrpSpPr/>
        <p:nvPr/>
      </p:nvGrpSpPr>
      <p:grpSpPr>
        <a:xfrm>
          <a:off x="0" y="0"/>
          <a:ext cx="0" cy="0"/>
          <a:chOff x="0" y="0"/>
          <a:chExt cx="0" cy="0"/>
        </a:xfrm>
      </p:grpSpPr>
      <p:sp>
        <p:nvSpPr>
          <p:cNvPr id="548" name="Google Shape;548;p55"/>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549" name="Google Shape;549;p55"/>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550" name="Google Shape;550;p55"/>
          <p:cNvSpPr/>
          <p:nvPr/>
        </p:nvSpPr>
        <p:spPr>
          <a:xfrm>
            <a:off x="3439425" y="46170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551" name="Google Shape;551;p55"/>
          <p:cNvSpPr/>
          <p:nvPr/>
        </p:nvSpPr>
        <p:spPr>
          <a:xfrm>
            <a:off x="-1298725" y="261225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pic>
        <p:nvPicPr>
          <p:cNvPr id="552" name="Google Shape;552;p55"/>
          <p:cNvPicPr preferRelativeResize="0"/>
          <p:nvPr/>
        </p:nvPicPr>
        <p:blipFill>
          <a:blip r:embed="rId3">
            <a:alphaModFix/>
          </a:blip>
          <a:stretch>
            <a:fillRect/>
          </a:stretch>
        </p:blipFill>
        <p:spPr>
          <a:xfrm>
            <a:off x="1213575" y="89050"/>
            <a:ext cx="6568351" cy="48493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6" name="Shape 556"/>
        <p:cNvGrpSpPr/>
        <p:nvPr/>
      </p:nvGrpSpPr>
      <p:grpSpPr>
        <a:xfrm>
          <a:off x="0" y="0"/>
          <a:ext cx="0" cy="0"/>
          <a:chOff x="0" y="0"/>
          <a:chExt cx="0" cy="0"/>
        </a:xfrm>
      </p:grpSpPr>
      <p:sp>
        <p:nvSpPr>
          <p:cNvPr id="557" name="Google Shape;557;p56"/>
          <p:cNvSpPr txBox="1"/>
          <p:nvPr/>
        </p:nvSpPr>
        <p:spPr>
          <a:xfrm>
            <a:off x="0" y="0"/>
            <a:ext cx="65961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600">
                <a:solidFill>
                  <a:srgbClr val="1C448A"/>
                </a:solidFill>
                <a:latin typeface="Montserrat"/>
                <a:ea typeface="Montserrat"/>
                <a:cs typeface="Montserrat"/>
                <a:sym typeface="Montserrat"/>
              </a:rPr>
              <a:t>Sistema de </a:t>
            </a:r>
            <a:r>
              <a:rPr b="1" lang="en" sz="8600">
                <a:solidFill>
                  <a:schemeClr val="lt1"/>
                </a:solidFill>
                <a:latin typeface="Montserrat"/>
                <a:ea typeface="Montserrat"/>
                <a:cs typeface="Montserrat"/>
                <a:sym typeface="Montserrat"/>
              </a:rPr>
              <a:t>Controle</a:t>
            </a:r>
            <a:endParaRPr/>
          </a:p>
        </p:txBody>
      </p:sp>
      <p:sp>
        <p:nvSpPr>
          <p:cNvPr id="558" name="Google Shape;558;p56"/>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559" name="Google Shape;559;p56"/>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560" name="Google Shape;560;p56"/>
          <p:cNvSpPr/>
          <p:nvPr/>
        </p:nvSpPr>
        <p:spPr>
          <a:xfrm>
            <a:off x="3439425" y="46170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561" name="Google Shape;561;p56"/>
          <p:cNvSpPr/>
          <p:nvPr/>
        </p:nvSpPr>
        <p:spPr>
          <a:xfrm>
            <a:off x="-1298725" y="261225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Sistema de controle do Produto</a:t>
            </a:r>
            <a:endParaRPr/>
          </a:p>
        </p:txBody>
      </p:sp>
      <p:sp>
        <p:nvSpPr>
          <p:cNvPr id="567" name="Google Shape;567;p57"/>
          <p:cNvSpPr/>
          <p:nvPr/>
        </p:nvSpPr>
        <p:spPr>
          <a:xfrm>
            <a:off x="3664675"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7"/>
          <p:cNvSpPr/>
          <p:nvPr/>
        </p:nvSpPr>
        <p:spPr>
          <a:xfrm>
            <a:off x="3664675"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7"/>
          <p:cNvSpPr/>
          <p:nvPr/>
        </p:nvSpPr>
        <p:spPr>
          <a:xfrm>
            <a:off x="3664675"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7"/>
          <p:cNvSpPr/>
          <p:nvPr/>
        </p:nvSpPr>
        <p:spPr>
          <a:xfrm>
            <a:off x="5477500"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7"/>
          <p:cNvSpPr/>
          <p:nvPr/>
        </p:nvSpPr>
        <p:spPr>
          <a:xfrm>
            <a:off x="5477500"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7"/>
          <p:cNvSpPr/>
          <p:nvPr/>
        </p:nvSpPr>
        <p:spPr>
          <a:xfrm>
            <a:off x="5477500"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7"/>
          <p:cNvSpPr/>
          <p:nvPr/>
        </p:nvSpPr>
        <p:spPr>
          <a:xfrm>
            <a:off x="3778502" y="3003999"/>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57"/>
          <p:cNvSpPr/>
          <p:nvPr/>
        </p:nvSpPr>
        <p:spPr>
          <a:xfrm>
            <a:off x="3793763" y="236357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 name="Google Shape;575;p57"/>
          <p:cNvSpPr/>
          <p:nvPr/>
        </p:nvSpPr>
        <p:spPr>
          <a:xfrm>
            <a:off x="3793763" y="360142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 name="Google Shape;576;p57"/>
          <p:cNvSpPr/>
          <p:nvPr/>
        </p:nvSpPr>
        <p:spPr>
          <a:xfrm>
            <a:off x="5591327" y="238507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 name="Google Shape;577;p57"/>
          <p:cNvSpPr/>
          <p:nvPr/>
        </p:nvSpPr>
        <p:spPr>
          <a:xfrm>
            <a:off x="5591327" y="362292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 name="Google Shape;578;p57"/>
          <p:cNvSpPr/>
          <p:nvPr/>
        </p:nvSpPr>
        <p:spPr>
          <a:xfrm>
            <a:off x="5606575" y="2982501"/>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579" name="Google Shape;579;p57"/>
          <p:cNvPicPr preferRelativeResize="0"/>
          <p:nvPr/>
        </p:nvPicPr>
        <p:blipFill>
          <a:blip r:embed="rId3">
            <a:alphaModFix/>
          </a:blip>
          <a:stretch>
            <a:fillRect/>
          </a:stretch>
        </p:blipFill>
        <p:spPr>
          <a:xfrm>
            <a:off x="110650" y="1085250"/>
            <a:ext cx="8908851" cy="3867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9" name="Shape 279"/>
        <p:cNvGrpSpPr/>
        <p:nvPr/>
      </p:nvGrpSpPr>
      <p:grpSpPr>
        <a:xfrm>
          <a:off x="0" y="0"/>
          <a:ext cx="0" cy="0"/>
          <a:chOff x="0" y="0"/>
          <a:chExt cx="0" cy="0"/>
        </a:xfrm>
      </p:grpSpPr>
      <p:sp>
        <p:nvSpPr>
          <p:cNvPr id="280" name="Google Shape;280;p31"/>
          <p:cNvSpPr txBox="1"/>
          <p:nvPr/>
        </p:nvSpPr>
        <p:spPr>
          <a:xfrm>
            <a:off x="0" y="0"/>
            <a:ext cx="68649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600">
                <a:solidFill>
                  <a:srgbClr val="1C448A"/>
                </a:solidFill>
                <a:latin typeface="Montserrat"/>
                <a:ea typeface="Montserrat"/>
                <a:cs typeface="Montserrat"/>
                <a:sym typeface="Montserrat"/>
              </a:rPr>
              <a:t>Arquitetura</a:t>
            </a:r>
            <a:r>
              <a:rPr b="1" lang="en" sz="8600">
                <a:solidFill>
                  <a:srgbClr val="1C448A"/>
                </a:solidFill>
                <a:latin typeface="Montserrat"/>
                <a:ea typeface="Montserrat"/>
                <a:cs typeface="Montserrat"/>
                <a:sym typeface="Montserrat"/>
              </a:rPr>
              <a:t> </a:t>
            </a:r>
            <a:r>
              <a:rPr b="1" lang="en" sz="8600">
                <a:solidFill>
                  <a:schemeClr val="lt1"/>
                </a:solidFill>
                <a:latin typeface="Montserrat"/>
                <a:ea typeface="Montserrat"/>
                <a:cs typeface="Montserrat"/>
                <a:sym typeface="Montserrat"/>
              </a:rPr>
              <a:t>Geral</a:t>
            </a:r>
            <a:endParaRPr/>
          </a:p>
        </p:txBody>
      </p:sp>
      <p:sp>
        <p:nvSpPr>
          <p:cNvPr id="281" name="Google Shape;281;p31"/>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282" name="Google Shape;282;p31"/>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283" name="Google Shape;283;p31"/>
          <p:cNvSpPr/>
          <p:nvPr/>
        </p:nvSpPr>
        <p:spPr>
          <a:xfrm>
            <a:off x="3439425" y="46170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284" name="Google Shape;284;p31"/>
          <p:cNvSpPr/>
          <p:nvPr/>
        </p:nvSpPr>
        <p:spPr>
          <a:xfrm>
            <a:off x="-1298725" y="261225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 geral de sistemas elétricos</a:t>
            </a:r>
            <a:endParaRPr/>
          </a:p>
        </p:txBody>
      </p:sp>
      <p:sp>
        <p:nvSpPr>
          <p:cNvPr id="585" name="Google Shape;585;p58"/>
          <p:cNvSpPr/>
          <p:nvPr/>
        </p:nvSpPr>
        <p:spPr>
          <a:xfrm>
            <a:off x="3664675"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8"/>
          <p:cNvSpPr/>
          <p:nvPr/>
        </p:nvSpPr>
        <p:spPr>
          <a:xfrm>
            <a:off x="3664675"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8"/>
          <p:cNvSpPr/>
          <p:nvPr/>
        </p:nvSpPr>
        <p:spPr>
          <a:xfrm>
            <a:off x="3664675"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p:nvPr/>
        </p:nvSpPr>
        <p:spPr>
          <a:xfrm>
            <a:off x="5477500" y="22329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8"/>
          <p:cNvSpPr/>
          <p:nvPr/>
        </p:nvSpPr>
        <p:spPr>
          <a:xfrm>
            <a:off x="5477500" y="2851825"/>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p:nvPr/>
        </p:nvSpPr>
        <p:spPr>
          <a:xfrm>
            <a:off x="5477500" y="347075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8"/>
          <p:cNvSpPr/>
          <p:nvPr/>
        </p:nvSpPr>
        <p:spPr>
          <a:xfrm>
            <a:off x="3778502" y="3003999"/>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58"/>
          <p:cNvSpPr/>
          <p:nvPr/>
        </p:nvSpPr>
        <p:spPr>
          <a:xfrm>
            <a:off x="3793763" y="236357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58"/>
          <p:cNvSpPr/>
          <p:nvPr/>
        </p:nvSpPr>
        <p:spPr>
          <a:xfrm>
            <a:off x="3793763" y="3601426"/>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58"/>
          <p:cNvSpPr/>
          <p:nvPr/>
        </p:nvSpPr>
        <p:spPr>
          <a:xfrm>
            <a:off x="5591327" y="238507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5" name="Google Shape;595;p58"/>
          <p:cNvSpPr/>
          <p:nvPr/>
        </p:nvSpPr>
        <p:spPr>
          <a:xfrm>
            <a:off x="5591327" y="3622924"/>
            <a:ext cx="226542" cy="14985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58"/>
          <p:cNvSpPr/>
          <p:nvPr/>
        </p:nvSpPr>
        <p:spPr>
          <a:xfrm>
            <a:off x="5606575" y="2982501"/>
            <a:ext cx="196035" cy="192847"/>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597" name="Google Shape;597;p58"/>
          <p:cNvPicPr preferRelativeResize="0"/>
          <p:nvPr/>
        </p:nvPicPr>
        <p:blipFill>
          <a:blip r:embed="rId3">
            <a:alphaModFix/>
          </a:blip>
          <a:stretch>
            <a:fillRect/>
          </a:stretch>
        </p:blipFill>
        <p:spPr>
          <a:xfrm>
            <a:off x="417025" y="1301350"/>
            <a:ext cx="8309949" cy="313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1" name="Shape 601"/>
        <p:cNvGrpSpPr/>
        <p:nvPr/>
      </p:nvGrpSpPr>
      <p:grpSpPr>
        <a:xfrm>
          <a:off x="0" y="0"/>
          <a:ext cx="0" cy="0"/>
          <a:chOff x="0" y="0"/>
          <a:chExt cx="0" cy="0"/>
        </a:xfrm>
      </p:grpSpPr>
      <p:sp>
        <p:nvSpPr>
          <p:cNvPr id="602" name="Google Shape;602;p59"/>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603" name="Google Shape;603;p59"/>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604" name="Google Shape;604;p59"/>
          <p:cNvSpPr/>
          <p:nvPr/>
        </p:nvSpPr>
        <p:spPr>
          <a:xfrm>
            <a:off x="3439425" y="46170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605" name="Google Shape;605;p59"/>
          <p:cNvSpPr/>
          <p:nvPr/>
        </p:nvSpPr>
        <p:spPr>
          <a:xfrm>
            <a:off x="-1298725" y="261225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606" name="Google Shape;606;p59"/>
          <p:cNvSpPr txBox="1"/>
          <p:nvPr/>
        </p:nvSpPr>
        <p:spPr>
          <a:xfrm>
            <a:off x="0" y="0"/>
            <a:ext cx="65961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600">
                <a:solidFill>
                  <a:srgbClr val="1C448A"/>
                </a:solidFill>
                <a:latin typeface="Montserrat"/>
                <a:ea typeface="Montserrat"/>
                <a:cs typeface="Montserrat"/>
                <a:sym typeface="Montserrat"/>
              </a:rPr>
              <a:t>Componentes</a:t>
            </a:r>
            <a:r>
              <a:rPr b="1" lang="en" sz="8600">
                <a:solidFill>
                  <a:srgbClr val="1C448A"/>
                </a:solidFill>
                <a:latin typeface="Montserrat"/>
                <a:ea typeface="Montserrat"/>
                <a:cs typeface="Montserrat"/>
                <a:sym typeface="Montserrat"/>
              </a:rPr>
              <a:t> </a:t>
            </a:r>
            <a:r>
              <a:rPr b="1" lang="en" sz="8600">
                <a:solidFill>
                  <a:schemeClr val="lt1"/>
                </a:solidFill>
                <a:latin typeface="Montserrat"/>
                <a:ea typeface="Montserrat"/>
                <a:cs typeface="Montserrat"/>
                <a:sym typeface="Montserrat"/>
              </a:rPr>
              <a:t>Adquiridos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0"/>
          <p:cNvSpPr txBox="1"/>
          <p:nvPr>
            <p:ph idx="4294967295" type="title"/>
          </p:nvPr>
        </p:nvSpPr>
        <p:spPr>
          <a:xfrm>
            <a:off x="562150" y="428000"/>
            <a:ext cx="8235300" cy="64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Sistema de potência  e armazenamento</a:t>
            </a:r>
            <a:endParaRPr sz="2900"/>
          </a:p>
        </p:txBody>
      </p:sp>
      <p:sp>
        <p:nvSpPr>
          <p:cNvPr id="612" name="Google Shape;612;p60"/>
          <p:cNvSpPr txBox="1"/>
          <p:nvPr>
            <p:ph idx="4294967295" type="body"/>
          </p:nvPr>
        </p:nvSpPr>
        <p:spPr>
          <a:xfrm>
            <a:off x="857250" y="3733000"/>
            <a:ext cx="2960700" cy="11154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a:t>Foi escolhido um gerador síncrono de ímãs permanente CA trifásico de potência nominal de 1500 W, </a:t>
            </a:r>
            <a:r>
              <a:rPr lang="en"/>
              <a:t>considerando</a:t>
            </a:r>
            <a:r>
              <a:rPr lang="en"/>
              <a:t> principalmente a extração de máxima potência da turbina.</a:t>
            </a:r>
            <a:endParaRPr sz="1400">
              <a:solidFill>
                <a:schemeClr val="accent1"/>
              </a:solidFill>
            </a:endParaRPr>
          </a:p>
        </p:txBody>
      </p:sp>
      <p:pic>
        <p:nvPicPr>
          <p:cNvPr id="613" name="Google Shape;613;p60"/>
          <p:cNvPicPr preferRelativeResize="0"/>
          <p:nvPr/>
        </p:nvPicPr>
        <p:blipFill rotWithShape="1">
          <a:blip r:embed="rId3">
            <a:alphaModFix/>
          </a:blip>
          <a:srcRect b="6627" l="14054" r="14054" t="6619"/>
          <a:stretch/>
        </p:blipFill>
        <p:spPr>
          <a:xfrm>
            <a:off x="1364425" y="1653450"/>
            <a:ext cx="1771500" cy="1836600"/>
          </a:xfrm>
          <a:prstGeom prst="ellipse">
            <a:avLst/>
          </a:prstGeom>
          <a:noFill/>
          <a:ln cap="flat" cmpd="sng" w="19050">
            <a:solidFill>
              <a:schemeClr val="dk1"/>
            </a:solidFill>
            <a:prstDash val="solid"/>
            <a:round/>
            <a:headEnd len="sm" w="sm" type="none"/>
            <a:tailEnd len="sm" w="sm" type="none"/>
          </a:ln>
        </p:spPr>
      </p:pic>
      <p:sp>
        <p:nvSpPr>
          <p:cNvPr id="614" name="Google Shape;614;p60"/>
          <p:cNvSpPr txBox="1"/>
          <p:nvPr/>
        </p:nvSpPr>
        <p:spPr>
          <a:xfrm>
            <a:off x="1422775" y="1163050"/>
            <a:ext cx="1654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Gerador</a:t>
            </a:r>
            <a:endParaRPr/>
          </a:p>
        </p:txBody>
      </p:sp>
      <p:sp>
        <p:nvSpPr>
          <p:cNvPr id="615" name="Google Shape;615;p60"/>
          <p:cNvSpPr txBox="1"/>
          <p:nvPr>
            <p:ph idx="4294967295" type="title"/>
          </p:nvPr>
        </p:nvSpPr>
        <p:spPr>
          <a:xfrm>
            <a:off x="5981825" y="1138300"/>
            <a:ext cx="155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Bateria</a:t>
            </a:r>
            <a:endParaRPr sz="2200"/>
          </a:p>
        </p:txBody>
      </p:sp>
      <p:sp>
        <p:nvSpPr>
          <p:cNvPr id="616" name="Google Shape;616;p60"/>
          <p:cNvSpPr txBox="1"/>
          <p:nvPr>
            <p:ph idx="4294967295" type="body"/>
          </p:nvPr>
        </p:nvSpPr>
        <p:spPr>
          <a:xfrm>
            <a:off x="5072025" y="1883875"/>
            <a:ext cx="3543300" cy="6165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0"/>
              </a:spcAft>
              <a:buClr>
                <a:schemeClr val="lt2"/>
              </a:buClr>
              <a:buSzPts val="1100"/>
              <a:buFont typeface="Arial"/>
              <a:buNone/>
            </a:pPr>
            <a:r>
              <a:rPr lang="en"/>
              <a:t>Optou-se por baterias de íons de lítio devido aos:</a:t>
            </a:r>
            <a:endParaRPr sz="1400">
              <a:solidFill>
                <a:schemeClr val="accent1"/>
              </a:solidFill>
            </a:endParaRPr>
          </a:p>
        </p:txBody>
      </p:sp>
      <p:sp>
        <p:nvSpPr>
          <p:cNvPr id="617" name="Google Shape;617;p60"/>
          <p:cNvSpPr txBox="1"/>
          <p:nvPr>
            <p:ph idx="4294967295" type="body"/>
          </p:nvPr>
        </p:nvSpPr>
        <p:spPr>
          <a:xfrm>
            <a:off x="4886625" y="2441375"/>
            <a:ext cx="3914100" cy="2217300"/>
          </a:xfrm>
          <a:prstGeom prst="rect">
            <a:avLst/>
          </a:prstGeom>
        </p:spPr>
        <p:txBody>
          <a:bodyPr anchorCtr="0" anchor="ctr" bIns="91425" lIns="91425" spcFirstLastPara="1" rIns="91425" wrap="square" tIns="91425">
            <a:noAutofit/>
          </a:bodyPr>
          <a:lstStyle/>
          <a:p>
            <a:pPr indent="-317500" lvl="0" marL="457200" marR="50800" rtl="0" algn="l">
              <a:lnSpc>
                <a:spcPct val="100000"/>
              </a:lnSpc>
              <a:spcBef>
                <a:spcPts val="0"/>
              </a:spcBef>
              <a:spcAft>
                <a:spcPts val="0"/>
              </a:spcAft>
              <a:buSzPts val="1400"/>
              <a:buChar char="●"/>
            </a:pPr>
            <a:r>
              <a:rPr lang="en"/>
              <a:t>Baixos valores de autodescarga;</a:t>
            </a:r>
            <a:endParaRPr/>
          </a:p>
          <a:p>
            <a:pPr indent="-317500" lvl="0" marL="457200" marR="50800" rtl="0" algn="l">
              <a:lnSpc>
                <a:spcPct val="100000"/>
              </a:lnSpc>
              <a:spcBef>
                <a:spcPts val="0"/>
              </a:spcBef>
              <a:spcAft>
                <a:spcPts val="0"/>
              </a:spcAft>
              <a:buSzPts val="1400"/>
              <a:buChar char="●"/>
            </a:pPr>
            <a:r>
              <a:rPr lang="en"/>
              <a:t>Altas densidades de energia combinadas com potência;</a:t>
            </a:r>
            <a:endParaRPr/>
          </a:p>
          <a:p>
            <a:pPr indent="-317500" lvl="0" marL="457200" marR="50800" rtl="0" algn="l">
              <a:lnSpc>
                <a:spcPct val="100000"/>
              </a:lnSpc>
              <a:spcBef>
                <a:spcPts val="0"/>
              </a:spcBef>
              <a:spcAft>
                <a:spcPts val="0"/>
              </a:spcAft>
              <a:buSzPts val="1400"/>
              <a:buChar char="●"/>
            </a:pPr>
            <a:r>
              <a:rPr lang="en"/>
              <a:t>Retenção da maior parte de sua carga mesmo após meses de armazenamento;</a:t>
            </a:r>
            <a:endParaRPr/>
          </a:p>
          <a:p>
            <a:pPr indent="-317500" lvl="0" marL="457200" marR="50800" rtl="0" algn="l">
              <a:lnSpc>
                <a:spcPct val="100000"/>
              </a:lnSpc>
              <a:spcBef>
                <a:spcPts val="0"/>
              </a:spcBef>
              <a:spcAft>
                <a:spcPts val="0"/>
              </a:spcAft>
              <a:buSzPts val="1400"/>
              <a:buChar char="●"/>
            </a:pPr>
            <a:r>
              <a:rPr lang="en"/>
              <a:t>Longa vida útil;</a:t>
            </a:r>
            <a:endParaRPr/>
          </a:p>
          <a:p>
            <a:pPr indent="-317500" lvl="0" marL="457200" marR="50800" rtl="0" algn="l">
              <a:lnSpc>
                <a:spcPct val="100000"/>
              </a:lnSpc>
              <a:spcBef>
                <a:spcPts val="0"/>
              </a:spcBef>
              <a:spcAft>
                <a:spcPts val="0"/>
              </a:spcAft>
              <a:buSzPts val="1400"/>
              <a:buChar char="●"/>
            </a:pPr>
            <a:r>
              <a:rPr lang="en"/>
              <a:t>Baixa manutenção.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1"/>
          <p:cNvSpPr/>
          <p:nvPr/>
        </p:nvSpPr>
        <p:spPr>
          <a:xfrm>
            <a:off x="6120925" y="0"/>
            <a:ext cx="3053400" cy="5143500"/>
          </a:xfrm>
          <a:prstGeom prst="rect">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1"/>
          <p:cNvSpPr/>
          <p:nvPr/>
        </p:nvSpPr>
        <p:spPr>
          <a:xfrm>
            <a:off x="3067525" y="0"/>
            <a:ext cx="30534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1"/>
          <p:cNvSpPr/>
          <p:nvPr/>
        </p:nvSpPr>
        <p:spPr>
          <a:xfrm>
            <a:off x="0" y="0"/>
            <a:ext cx="3067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1"/>
          <p:cNvSpPr txBox="1"/>
          <p:nvPr>
            <p:ph type="title"/>
          </p:nvPr>
        </p:nvSpPr>
        <p:spPr>
          <a:xfrm>
            <a:off x="403125" y="183750"/>
            <a:ext cx="856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sz="3300"/>
              <a:t>Sensores e equipamentos de medição</a:t>
            </a:r>
            <a:endParaRPr sz="3300"/>
          </a:p>
        </p:txBody>
      </p:sp>
      <p:sp>
        <p:nvSpPr>
          <p:cNvPr id="626" name="Google Shape;626;p61"/>
          <p:cNvSpPr txBox="1"/>
          <p:nvPr>
            <p:ph idx="4294967295" type="body"/>
          </p:nvPr>
        </p:nvSpPr>
        <p:spPr>
          <a:xfrm>
            <a:off x="370675" y="3532125"/>
            <a:ext cx="2502000" cy="1106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O Anemômetro da Adafruit 1733 foi o sensor escolhido. </a:t>
            </a:r>
            <a:endParaRPr/>
          </a:p>
          <a:p>
            <a:pPr indent="-317500" lvl="0" marL="457200" rtl="0" algn="l">
              <a:lnSpc>
                <a:spcPct val="100000"/>
              </a:lnSpc>
              <a:spcBef>
                <a:spcPts val="0"/>
              </a:spcBef>
              <a:spcAft>
                <a:spcPts val="0"/>
              </a:spcAft>
              <a:buSzPts val="1400"/>
              <a:buChar char="●"/>
            </a:pPr>
            <a:r>
              <a:rPr lang="en"/>
              <a:t>Faixa de medição:      0,5 - 50 m/s</a:t>
            </a:r>
            <a:endParaRPr/>
          </a:p>
          <a:p>
            <a:pPr indent="-317500" lvl="0" marL="457200" rtl="0" algn="l">
              <a:lnSpc>
                <a:spcPct val="100000"/>
              </a:lnSpc>
              <a:spcBef>
                <a:spcPts val="0"/>
              </a:spcBef>
              <a:spcAft>
                <a:spcPts val="0"/>
              </a:spcAft>
              <a:buSzPts val="1400"/>
              <a:buChar char="●"/>
            </a:pPr>
            <a:r>
              <a:rPr lang="en"/>
              <a:t>Acurácia: ± 1 m/s</a:t>
            </a:r>
            <a:endParaRPr/>
          </a:p>
        </p:txBody>
      </p:sp>
      <p:sp>
        <p:nvSpPr>
          <p:cNvPr id="627" name="Google Shape;627;p61"/>
          <p:cNvSpPr txBox="1"/>
          <p:nvPr>
            <p:ph type="title"/>
          </p:nvPr>
        </p:nvSpPr>
        <p:spPr>
          <a:xfrm>
            <a:off x="403125" y="1139513"/>
            <a:ext cx="2294400" cy="3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Anemômetro</a:t>
            </a:r>
            <a:endParaRPr/>
          </a:p>
        </p:txBody>
      </p:sp>
      <p:sp>
        <p:nvSpPr>
          <p:cNvPr id="628" name="Google Shape;628;p61"/>
          <p:cNvSpPr txBox="1"/>
          <p:nvPr>
            <p:ph type="title"/>
          </p:nvPr>
        </p:nvSpPr>
        <p:spPr>
          <a:xfrm>
            <a:off x="3060475" y="1112513"/>
            <a:ext cx="30675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Encoder do rotor</a:t>
            </a:r>
            <a:endParaRPr/>
          </a:p>
        </p:txBody>
      </p:sp>
      <p:sp>
        <p:nvSpPr>
          <p:cNvPr id="629" name="Google Shape;629;p61"/>
          <p:cNvSpPr txBox="1"/>
          <p:nvPr>
            <p:ph type="title"/>
          </p:nvPr>
        </p:nvSpPr>
        <p:spPr>
          <a:xfrm>
            <a:off x="6603050" y="1185113"/>
            <a:ext cx="1915800" cy="3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Wattímetro</a:t>
            </a:r>
            <a:endParaRPr/>
          </a:p>
        </p:txBody>
      </p:sp>
      <p:sp>
        <p:nvSpPr>
          <p:cNvPr id="630" name="Google Shape;630;p61"/>
          <p:cNvSpPr txBox="1"/>
          <p:nvPr>
            <p:ph idx="4294967295" type="body"/>
          </p:nvPr>
        </p:nvSpPr>
        <p:spPr>
          <a:xfrm>
            <a:off x="3305850" y="3532125"/>
            <a:ext cx="2576700" cy="1336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Encoder Incremental Rotativo 600 Pulsos</a:t>
            </a:r>
            <a:endParaRPr/>
          </a:p>
          <a:p>
            <a:pPr indent="-317500" lvl="0" marL="457200" marR="0" rtl="0" algn="l">
              <a:lnSpc>
                <a:spcPct val="100000"/>
              </a:lnSpc>
              <a:spcBef>
                <a:spcPts val="0"/>
              </a:spcBef>
              <a:spcAft>
                <a:spcPts val="0"/>
              </a:spcAft>
              <a:buSzPts val="1400"/>
              <a:buChar char="●"/>
            </a:pPr>
            <a:r>
              <a:rPr lang="en"/>
              <a:t>Eixo 6mm, </a:t>
            </a:r>
            <a:endParaRPr/>
          </a:p>
          <a:p>
            <a:pPr indent="-317500" lvl="0" marL="457200" marR="0" rtl="0" algn="l">
              <a:lnSpc>
                <a:spcPct val="100000"/>
              </a:lnSpc>
              <a:spcBef>
                <a:spcPts val="0"/>
              </a:spcBef>
              <a:spcAft>
                <a:spcPts val="0"/>
              </a:spcAft>
              <a:buSzPts val="1400"/>
              <a:buChar char="●"/>
            </a:pPr>
            <a:r>
              <a:rPr lang="en"/>
              <a:t>Dc5/24v</a:t>
            </a:r>
            <a:endParaRPr/>
          </a:p>
          <a:p>
            <a:pPr indent="-317500" lvl="0" marL="457200" marR="0" rtl="0" algn="l">
              <a:lnSpc>
                <a:spcPct val="100000"/>
              </a:lnSpc>
              <a:spcBef>
                <a:spcPts val="0"/>
              </a:spcBef>
              <a:spcAft>
                <a:spcPts val="0"/>
              </a:spcAft>
              <a:buSzPts val="1400"/>
              <a:buChar char="●"/>
            </a:pPr>
            <a:r>
              <a:rPr lang="en"/>
              <a:t>Resposta de frequência: 0-20 kHz</a:t>
            </a:r>
            <a:endParaRPr/>
          </a:p>
        </p:txBody>
      </p:sp>
      <p:sp>
        <p:nvSpPr>
          <p:cNvPr id="631" name="Google Shape;631;p61"/>
          <p:cNvSpPr txBox="1"/>
          <p:nvPr>
            <p:ph idx="4294967295" type="body"/>
          </p:nvPr>
        </p:nvSpPr>
        <p:spPr>
          <a:xfrm>
            <a:off x="6315775" y="3532125"/>
            <a:ext cx="2663700" cy="17385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en" sz="1300"/>
              <a:t>Voltímetro AC Wattímetro Amperímetro PZEM-004T</a:t>
            </a:r>
            <a:endParaRPr sz="1300"/>
          </a:p>
          <a:p>
            <a:pPr indent="-311150" lvl="0" marL="457200" marR="0" rtl="0" algn="just">
              <a:lnSpc>
                <a:spcPct val="100000"/>
              </a:lnSpc>
              <a:spcBef>
                <a:spcPts val="0"/>
              </a:spcBef>
              <a:spcAft>
                <a:spcPts val="0"/>
              </a:spcAft>
              <a:buSzPts val="1300"/>
              <a:buChar char="●"/>
            </a:pPr>
            <a:r>
              <a:rPr lang="en" sz="1300"/>
              <a:t>Capacidade de fazer as medições sem contato </a:t>
            </a:r>
            <a:endParaRPr sz="1300"/>
          </a:p>
          <a:p>
            <a:pPr indent="-311150" lvl="0" marL="457200" marR="0" rtl="0" algn="just">
              <a:lnSpc>
                <a:spcPct val="100000"/>
              </a:lnSpc>
              <a:spcBef>
                <a:spcPts val="0"/>
              </a:spcBef>
              <a:spcAft>
                <a:spcPts val="0"/>
              </a:spcAft>
              <a:buSzPts val="1300"/>
              <a:buChar char="●"/>
            </a:pPr>
            <a:r>
              <a:rPr lang="en" sz="1300"/>
              <a:t>Capacidade para medição de corrente alternada de até 100A.</a:t>
            </a:r>
            <a:endParaRPr sz="1300"/>
          </a:p>
          <a:p>
            <a:pPr indent="0" lvl="0" marL="0" marR="0" rtl="0" algn="l">
              <a:lnSpc>
                <a:spcPct val="100000"/>
              </a:lnSpc>
              <a:spcBef>
                <a:spcPts val="0"/>
              </a:spcBef>
              <a:spcAft>
                <a:spcPts val="0"/>
              </a:spcAft>
              <a:buNone/>
            </a:pPr>
            <a:r>
              <a:t/>
            </a:r>
            <a:endParaRPr/>
          </a:p>
        </p:txBody>
      </p:sp>
      <p:sp>
        <p:nvSpPr>
          <p:cNvPr id="632" name="Google Shape;632;p61"/>
          <p:cNvSpPr/>
          <p:nvPr/>
        </p:nvSpPr>
        <p:spPr>
          <a:xfrm>
            <a:off x="2605675" y="-346475"/>
            <a:ext cx="968700" cy="658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1"/>
          <p:cNvSpPr/>
          <p:nvPr/>
        </p:nvSpPr>
        <p:spPr>
          <a:xfrm>
            <a:off x="5634350" y="-346475"/>
            <a:ext cx="968700" cy="658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1"/>
          <p:cNvSpPr/>
          <p:nvPr/>
        </p:nvSpPr>
        <p:spPr>
          <a:xfrm>
            <a:off x="-669600" y="4468600"/>
            <a:ext cx="1382700" cy="1169700"/>
          </a:xfrm>
          <a:prstGeom prst="ellipse">
            <a:avLst/>
          </a:prstGeom>
          <a:solidFill>
            <a:schemeClr val="lt1"/>
          </a:solidFill>
          <a:ln cap="flat" cmpd="sng" w="11430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1"/>
          <p:cNvSpPr/>
          <p:nvPr/>
        </p:nvSpPr>
        <p:spPr>
          <a:xfrm>
            <a:off x="-511325" y="124650"/>
            <a:ext cx="763800" cy="690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61"/>
          <p:cNvPicPr preferRelativeResize="0"/>
          <p:nvPr/>
        </p:nvPicPr>
        <p:blipFill>
          <a:blip r:embed="rId3">
            <a:alphaModFix/>
          </a:blip>
          <a:stretch>
            <a:fillRect/>
          </a:stretch>
        </p:blipFill>
        <p:spPr>
          <a:xfrm>
            <a:off x="679863" y="1680725"/>
            <a:ext cx="1740900" cy="1305600"/>
          </a:xfrm>
          <a:prstGeom prst="roundRect">
            <a:avLst>
              <a:gd fmla="val 16667" name="adj"/>
            </a:avLst>
          </a:prstGeom>
          <a:noFill/>
          <a:ln cap="flat" cmpd="sng" w="28575">
            <a:solidFill>
              <a:schemeClr val="dk2"/>
            </a:solidFill>
            <a:prstDash val="solid"/>
            <a:round/>
            <a:headEnd len="sm" w="sm" type="none"/>
            <a:tailEnd len="sm" w="sm" type="none"/>
          </a:ln>
        </p:spPr>
      </p:pic>
      <p:pic>
        <p:nvPicPr>
          <p:cNvPr id="637" name="Google Shape;637;p61"/>
          <p:cNvPicPr preferRelativeResize="0"/>
          <p:nvPr/>
        </p:nvPicPr>
        <p:blipFill rotWithShape="1">
          <a:blip r:embed="rId4">
            <a:alphaModFix/>
          </a:blip>
          <a:srcRect b="12938" l="21075" r="5465" t="8072"/>
          <a:stretch/>
        </p:blipFill>
        <p:spPr>
          <a:xfrm>
            <a:off x="3987023" y="1680725"/>
            <a:ext cx="1214400" cy="13056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638" name="Google Shape;638;p61"/>
          <p:cNvPicPr preferRelativeResize="0"/>
          <p:nvPr/>
        </p:nvPicPr>
        <p:blipFill rotWithShape="1">
          <a:blip r:embed="rId5">
            <a:alphaModFix/>
          </a:blip>
          <a:srcRect b="0" l="3488" r="3497" t="0"/>
          <a:stretch/>
        </p:blipFill>
        <p:spPr>
          <a:xfrm>
            <a:off x="7040423" y="1680725"/>
            <a:ext cx="1214400" cy="1305600"/>
          </a:xfrm>
          <a:prstGeom prst="roundRect">
            <a:avLst>
              <a:gd fmla="val 16667" name="adj"/>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2"/>
          <p:cNvSpPr/>
          <p:nvPr/>
        </p:nvSpPr>
        <p:spPr>
          <a:xfrm>
            <a:off x="6120925" y="0"/>
            <a:ext cx="3053400" cy="5143500"/>
          </a:xfrm>
          <a:prstGeom prst="rect">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2"/>
          <p:cNvSpPr/>
          <p:nvPr/>
        </p:nvSpPr>
        <p:spPr>
          <a:xfrm>
            <a:off x="3067525" y="0"/>
            <a:ext cx="30534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2"/>
          <p:cNvSpPr/>
          <p:nvPr/>
        </p:nvSpPr>
        <p:spPr>
          <a:xfrm>
            <a:off x="0" y="0"/>
            <a:ext cx="3067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2"/>
          <p:cNvSpPr txBox="1"/>
          <p:nvPr>
            <p:ph idx="4294967295" type="body"/>
          </p:nvPr>
        </p:nvSpPr>
        <p:spPr>
          <a:xfrm>
            <a:off x="370675" y="3361900"/>
            <a:ext cx="2502000" cy="151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Foi definida como o sistema embarcado</a:t>
            </a:r>
            <a:r>
              <a:rPr lang="en"/>
              <a:t> utilizado para o processamento dos dados de controle e comunicação.</a:t>
            </a:r>
            <a:endParaRPr/>
          </a:p>
        </p:txBody>
      </p:sp>
      <p:sp>
        <p:nvSpPr>
          <p:cNvPr id="647" name="Google Shape;647;p62"/>
          <p:cNvSpPr txBox="1"/>
          <p:nvPr>
            <p:ph type="title"/>
          </p:nvPr>
        </p:nvSpPr>
        <p:spPr>
          <a:xfrm>
            <a:off x="386550" y="1069263"/>
            <a:ext cx="2294400" cy="3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Raspberry PI 3 B</a:t>
            </a:r>
            <a:endParaRPr sz="3200"/>
          </a:p>
        </p:txBody>
      </p:sp>
      <p:sp>
        <p:nvSpPr>
          <p:cNvPr id="648" name="Google Shape;648;p62"/>
          <p:cNvSpPr txBox="1"/>
          <p:nvPr>
            <p:ph type="title"/>
          </p:nvPr>
        </p:nvSpPr>
        <p:spPr>
          <a:xfrm>
            <a:off x="3168450" y="953925"/>
            <a:ext cx="3067500" cy="65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Motor de passo</a:t>
            </a:r>
            <a:endParaRPr sz="1900"/>
          </a:p>
          <a:p>
            <a:pPr indent="0" lvl="0" marL="0" rtl="0" algn="ctr">
              <a:spcBef>
                <a:spcPts val="0"/>
              </a:spcBef>
              <a:spcAft>
                <a:spcPts val="0"/>
              </a:spcAft>
              <a:buNone/>
            </a:pPr>
            <a:r>
              <a:rPr lang="en" sz="1900"/>
              <a:t> Nema 23 </a:t>
            </a:r>
            <a:endParaRPr sz="3200"/>
          </a:p>
        </p:txBody>
      </p:sp>
      <p:sp>
        <p:nvSpPr>
          <p:cNvPr id="649" name="Google Shape;649;p62"/>
          <p:cNvSpPr txBox="1"/>
          <p:nvPr>
            <p:ph type="title"/>
          </p:nvPr>
        </p:nvSpPr>
        <p:spPr>
          <a:xfrm>
            <a:off x="6120950" y="920475"/>
            <a:ext cx="28515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Atuador Solenoide JF-0530B</a:t>
            </a:r>
            <a:endParaRPr sz="3200"/>
          </a:p>
        </p:txBody>
      </p:sp>
      <p:sp>
        <p:nvSpPr>
          <p:cNvPr id="650" name="Google Shape;650;p62"/>
          <p:cNvSpPr txBox="1"/>
          <p:nvPr>
            <p:ph idx="4294967295" type="body"/>
          </p:nvPr>
        </p:nvSpPr>
        <p:spPr>
          <a:xfrm>
            <a:off x="3168450" y="3294075"/>
            <a:ext cx="2851500" cy="15828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0"/>
              </a:spcAft>
              <a:buClr>
                <a:schemeClr val="lt2"/>
              </a:buClr>
              <a:buSzPts val="1100"/>
              <a:buFont typeface="Arial"/>
              <a:buNone/>
            </a:pPr>
            <a:r>
              <a:rPr lang="en"/>
              <a:t>Foi escolhido esse motor de passo para efetuar a atuação sobre o ajuste angular das pás, considerou-se principalmente o torque e a velocidade de atuação, além disso o mesmo possui um encoder magnético onboard.</a:t>
            </a:r>
            <a:endParaRPr/>
          </a:p>
        </p:txBody>
      </p:sp>
      <p:sp>
        <p:nvSpPr>
          <p:cNvPr id="651" name="Google Shape;651;p62"/>
          <p:cNvSpPr txBox="1"/>
          <p:nvPr>
            <p:ph idx="4294967295" type="body"/>
          </p:nvPr>
        </p:nvSpPr>
        <p:spPr>
          <a:xfrm>
            <a:off x="6315775" y="3532125"/>
            <a:ext cx="2663700" cy="17385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t/>
            </a:r>
            <a:endParaRPr sz="1300"/>
          </a:p>
          <a:p>
            <a:pPr indent="0" lvl="0" marL="0" marR="0" rtl="0" algn="l">
              <a:lnSpc>
                <a:spcPct val="100000"/>
              </a:lnSpc>
              <a:spcBef>
                <a:spcPts val="0"/>
              </a:spcBef>
              <a:spcAft>
                <a:spcPts val="0"/>
              </a:spcAft>
              <a:buNone/>
            </a:pPr>
            <a:r>
              <a:t/>
            </a:r>
            <a:endParaRPr/>
          </a:p>
        </p:txBody>
      </p:sp>
      <p:sp>
        <p:nvSpPr>
          <p:cNvPr id="652" name="Google Shape;652;p62"/>
          <p:cNvSpPr/>
          <p:nvPr/>
        </p:nvSpPr>
        <p:spPr>
          <a:xfrm>
            <a:off x="2605675" y="-346475"/>
            <a:ext cx="968700" cy="658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2"/>
          <p:cNvSpPr/>
          <p:nvPr/>
        </p:nvSpPr>
        <p:spPr>
          <a:xfrm>
            <a:off x="5634350" y="-346475"/>
            <a:ext cx="968700" cy="658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2"/>
          <p:cNvSpPr/>
          <p:nvPr/>
        </p:nvSpPr>
        <p:spPr>
          <a:xfrm>
            <a:off x="-669600" y="4468600"/>
            <a:ext cx="1382700" cy="1169700"/>
          </a:xfrm>
          <a:prstGeom prst="ellipse">
            <a:avLst/>
          </a:prstGeom>
          <a:solidFill>
            <a:schemeClr val="lt1"/>
          </a:solidFill>
          <a:ln cap="flat" cmpd="sng" w="11430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2"/>
          <p:cNvSpPr/>
          <p:nvPr/>
        </p:nvSpPr>
        <p:spPr>
          <a:xfrm>
            <a:off x="-511325" y="124650"/>
            <a:ext cx="763800" cy="690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62"/>
          <p:cNvPicPr preferRelativeResize="0"/>
          <p:nvPr/>
        </p:nvPicPr>
        <p:blipFill rotWithShape="1">
          <a:blip r:embed="rId3">
            <a:alphaModFix/>
          </a:blip>
          <a:srcRect b="0" l="24153" r="24148" t="0"/>
          <a:stretch/>
        </p:blipFill>
        <p:spPr>
          <a:xfrm>
            <a:off x="7040423" y="1918950"/>
            <a:ext cx="1214400" cy="1305600"/>
          </a:xfrm>
          <a:prstGeom prst="roundRect">
            <a:avLst>
              <a:gd fmla="val 16667" name="adj"/>
            </a:avLst>
          </a:prstGeom>
          <a:noFill/>
          <a:ln cap="flat" cmpd="sng" w="28575">
            <a:solidFill>
              <a:schemeClr val="dk2"/>
            </a:solidFill>
            <a:prstDash val="solid"/>
            <a:round/>
            <a:headEnd len="sm" w="sm" type="none"/>
            <a:tailEnd len="sm" w="sm" type="none"/>
          </a:ln>
        </p:spPr>
      </p:pic>
      <p:pic>
        <p:nvPicPr>
          <p:cNvPr id="657" name="Google Shape;657;p62"/>
          <p:cNvPicPr preferRelativeResize="0"/>
          <p:nvPr/>
        </p:nvPicPr>
        <p:blipFill rotWithShape="1">
          <a:blip r:embed="rId4">
            <a:alphaModFix/>
          </a:blip>
          <a:srcRect b="6228" l="6941" r="6941" t="5165"/>
          <a:stretch/>
        </p:blipFill>
        <p:spPr>
          <a:xfrm>
            <a:off x="596275" y="1903651"/>
            <a:ext cx="2050800" cy="1336200"/>
          </a:xfrm>
          <a:prstGeom prst="roundRect">
            <a:avLst>
              <a:gd fmla="val 16667" name="adj"/>
            </a:avLst>
          </a:prstGeom>
          <a:noFill/>
          <a:ln cap="flat" cmpd="sng" w="19050">
            <a:solidFill>
              <a:schemeClr val="dk2"/>
            </a:solidFill>
            <a:prstDash val="solid"/>
            <a:round/>
            <a:headEnd len="sm" w="sm" type="none"/>
            <a:tailEnd len="sm" w="sm" type="none"/>
          </a:ln>
        </p:spPr>
      </p:pic>
      <p:pic>
        <p:nvPicPr>
          <p:cNvPr id="658" name="Google Shape;658;p62"/>
          <p:cNvPicPr preferRelativeResize="0"/>
          <p:nvPr/>
        </p:nvPicPr>
        <p:blipFill>
          <a:blip r:embed="rId5">
            <a:alphaModFix/>
          </a:blip>
          <a:stretch>
            <a:fillRect/>
          </a:stretch>
        </p:blipFill>
        <p:spPr>
          <a:xfrm>
            <a:off x="3941253" y="1918950"/>
            <a:ext cx="1305900" cy="1305600"/>
          </a:xfrm>
          <a:prstGeom prst="roundRect">
            <a:avLst>
              <a:gd fmla="val 16667" name="adj"/>
            </a:avLst>
          </a:prstGeom>
          <a:noFill/>
          <a:ln cap="flat" cmpd="sng" w="28575">
            <a:solidFill>
              <a:schemeClr val="accent1"/>
            </a:solidFill>
            <a:prstDash val="solid"/>
            <a:round/>
            <a:headEnd len="sm" w="sm" type="none"/>
            <a:tailEnd len="sm" w="sm" type="none"/>
          </a:ln>
        </p:spPr>
      </p:pic>
      <p:sp>
        <p:nvSpPr>
          <p:cNvPr id="659" name="Google Shape;659;p62"/>
          <p:cNvSpPr txBox="1"/>
          <p:nvPr>
            <p:ph idx="4294967295" type="body"/>
          </p:nvPr>
        </p:nvSpPr>
        <p:spPr>
          <a:xfrm>
            <a:off x="6315775" y="3294075"/>
            <a:ext cx="2576700" cy="1582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Foi escolhido esse atuador  para realizar o acionamento do freio a disco designado para realizar a parada do eixo evitar danos à estrutura, o critério foi a baixa potência exigida para acioná-lo</a:t>
            </a:r>
            <a:endParaRPr/>
          </a:p>
        </p:txBody>
      </p:sp>
      <p:sp>
        <p:nvSpPr>
          <p:cNvPr id="660" name="Google Shape;660;p62"/>
          <p:cNvSpPr txBox="1"/>
          <p:nvPr>
            <p:ph type="title"/>
          </p:nvPr>
        </p:nvSpPr>
        <p:spPr>
          <a:xfrm>
            <a:off x="1978650" y="346475"/>
            <a:ext cx="523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 sz="3300"/>
              <a:t>Controle</a:t>
            </a:r>
            <a:r>
              <a:rPr lang="en" sz="3300"/>
              <a:t> e atuadores</a:t>
            </a:r>
            <a:endParaRPr sz="3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4" name="Shape 664"/>
        <p:cNvGrpSpPr/>
        <p:nvPr/>
      </p:nvGrpSpPr>
      <p:grpSpPr>
        <a:xfrm>
          <a:off x="0" y="0"/>
          <a:ext cx="0" cy="0"/>
          <a:chOff x="0" y="0"/>
          <a:chExt cx="0" cy="0"/>
        </a:xfrm>
      </p:grpSpPr>
      <p:sp>
        <p:nvSpPr>
          <p:cNvPr id="665" name="Google Shape;665;p63"/>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666" name="Google Shape;666;p63"/>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667" name="Google Shape;667;p63"/>
          <p:cNvSpPr/>
          <p:nvPr/>
        </p:nvSpPr>
        <p:spPr>
          <a:xfrm>
            <a:off x="3439425" y="46170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668" name="Google Shape;668;p63"/>
          <p:cNvSpPr/>
          <p:nvPr/>
        </p:nvSpPr>
        <p:spPr>
          <a:xfrm>
            <a:off x="-1298725" y="261225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669" name="Google Shape;669;p63"/>
          <p:cNvSpPr txBox="1"/>
          <p:nvPr/>
        </p:nvSpPr>
        <p:spPr>
          <a:xfrm>
            <a:off x="0" y="0"/>
            <a:ext cx="65961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600">
                <a:solidFill>
                  <a:srgbClr val="1C448A"/>
                </a:solidFill>
                <a:latin typeface="Montserrat"/>
                <a:ea typeface="Montserrat"/>
                <a:cs typeface="Montserrat"/>
                <a:sym typeface="Montserrat"/>
              </a:rPr>
              <a:t>Sistema de </a:t>
            </a:r>
            <a:r>
              <a:rPr b="1" lang="en" sz="7000">
                <a:solidFill>
                  <a:schemeClr val="lt1"/>
                </a:solidFill>
                <a:latin typeface="Montserrat"/>
                <a:ea typeface="Montserrat"/>
                <a:cs typeface="Montserrat"/>
                <a:sym typeface="Montserrat"/>
              </a:rPr>
              <a:t>Comunicação</a:t>
            </a:r>
            <a:endParaRPr sz="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4"/>
          <p:cNvSpPr txBox="1"/>
          <p:nvPr>
            <p:ph type="title"/>
          </p:nvPr>
        </p:nvSpPr>
        <p:spPr>
          <a:xfrm>
            <a:off x="410125" y="426550"/>
            <a:ext cx="8562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Sistema de comunicação</a:t>
            </a:r>
            <a:endParaRPr sz="3300"/>
          </a:p>
        </p:txBody>
      </p:sp>
      <p:sp>
        <p:nvSpPr>
          <p:cNvPr id="675" name="Google Shape;675;p64"/>
          <p:cNvSpPr txBox="1"/>
          <p:nvPr>
            <p:ph idx="4294967295" type="body"/>
          </p:nvPr>
        </p:nvSpPr>
        <p:spPr>
          <a:xfrm>
            <a:off x="583675" y="1594350"/>
            <a:ext cx="7609800" cy="30099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chemeClr val="accent1"/>
              </a:solidFill>
            </a:endParaRPr>
          </a:p>
        </p:txBody>
      </p:sp>
      <p:sp>
        <p:nvSpPr>
          <p:cNvPr id="676" name="Google Shape;676;p64"/>
          <p:cNvSpPr txBox="1"/>
          <p:nvPr>
            <p:ph type="title"/>
          </p:nvPr>
        </p:nvSpPr>
        <p:spPr>
          <a:xfrm>
            <a:off x="499100" y="1187850"/>
            <a:ext cx="2703600" cy="76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Diagrama Geral</a:t>
            </a:r>
            <a:endParaRPr sz="2200"/>
          </a:p>
          <a:p>
            <a:pPr indent="0" lvl="0" marL="0" rtl="0" algn="ctr">
              <a:spcBef>
                <a:spcPts val="0"/>
              </a:spcBef>
              <a:spcAft>
                <a:spcPts val="0"/>
              </a:spcAft>
              <a:buNone/>
            </a:pPr>
            <a:r>
              <a:t/>
            </a:r>
            <a:endParaRPr/>
          </a:p>
        </p:txBody>
      </p:sp>
      <p:pic>
        <p:nvPicPr>
          <p:cNvPr id="677" name="Google Shape;677;p64"/>
          <p:cNvPicPr preferRelativeResize="0"/>
          <p:nvPr/>
        </p:nvPicPr>
        <p:blipFill>
          <a:blip r:embed="rId3">
            <a:alphaModFix/>
          </a:blip>
          <a:stretch>
            <a:fillRect/>
          </a:stretch>
        </p:blipFill>
        <p:spPr>
          <a:xfrm>
            <a:off x="2233450" y="1677475"/>
            <a:ext cx="4677102" cy="320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5"/>
          <p:cNvSpPr txBox="1"/>
          <p:nvPr>
            <p:ph idx="4294967295" type="body"/>
          </p:nvPr>
        </p:nvSpPr>
        <p:spPr>
          <a:xfrm>
            <a:off x="583675" y="1594350"/>
            <a:ext cx="7609800" cy="30099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chemeClr val="accent1"/>
              </a:solidFill>
            </a:endParaRPr>
          </a:p>
        </p:txBody>
      </p:sp>
      <p:sp>
        <p:nvSpPr>
          <p:cNvPr id="683" name="Google Shape;683;p65"/>
          <p:cNvSpPr txBox="1"/>
          <p:nvPr>
            <p:ph type="title"/>
          </p:nvPr>
        </p:nvSpPr>
        <p:spPr>
          <a:xfrm>
            <a:off x="499100" y="1187850"/>
            <a:ext cx="1635900" cy="76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MQTT</a:t>
            </a:r>
            <a:endParaRPr sz="2200"/>
          </a:p>
          <a:p>
            <a:pPr indent="0" lvl="0" marL="0" rtl="0" algn="ctr">
              <a:spcBef>
                <a:spcPts val="0"/>
              </a:spcBef>
              <a:spcAft>
                <a:spcPts val="0"/>
              </a:spcAft>
              <a:buNone/>
            </a:pPr>
            <a:r>
              <a:t/>
            </a:r>
            <a:endParaRPr/>
          </a:p>
        </p:txBody>
      </p:sp>
      <p:pic>
        <p:nvPicPr>
          <p:cNvPr id="684" name="Google Shape;684;p65"/>
          <p:cNvPicPr preferRelativeResize="0"/>
          <p:nvPr/>
        </p:nvPicPr>
        <p:blipFill>
          <a:blip r:embed="rId3">
            <a:alphaModFix/>
          </a:blip>
          <a:stretch>
            <a:fillRect/>
          </a:stretch>
        </p:blipFill>
        <p:spPr>
          <a:xfrm>
            <a:off x="473337" y="2224725"/>
            <a:ext cx="8197325" cy="1749150"/>
          </a:xfrm>
          <a:prstGeom prst="rect">
            <a:avLst/>
          </a:prstGeom>
          <a:noFill/>
          <a:ln>
            <a:noFill/>
          </a:ln>
        </p:spPr>
      </p:pic>
      <p:sp>
        <p:nvSpPr>
          <p:cNvPr id="685" name="Google Shape;685;p65"/>
          <p:cNvSpPr txBox="1"/>
          <p:nvPr>
            <p:ph type="title"/>
          </p:nvPr>
        </p:nvSpPr>
        <p:spPr>
          <a:xfrm>
            <a:off x="410125" y="426550"/>
            <a:ext cx="3456300" cy="26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Sistema de comunicação</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6"/>
          <p:cNvSpPr txBox="1"/>
          <p:nvPr>
            <p:ph type="title"/>
          </p:nvPr>
        </p:nvSpPr>
        <p:spPr>
          <a:xfrm>
            <a:off x="811300" y="405300"/>
            <a:ext cx="25341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Sistema de comunicação</a:t>
            </a:r>
            <a:endParaRPr sz="1400"/>
          </a:p>
        </p:txBody>
      </p:sp>
      <p:sp>
        <p:nvSpPr>
          <p:cNvPr id="691" name="Google Shape;691;p66"/>
          <p:cNvSpPr txBox="1"/>
          <p:nvPr>
            <p:ph type="title"/>
          </p:nvPr>
        </p:nvSpPr>
        <p:spPr>
          <a:xfrm>
            <a:off x="811300" y="1202075"/>
            <a:ext cx="1683000" cy="4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Protocolo</a:t>
            </a:r>
            <a:endParaRPr/>
          </a:p>
        </p:txBody>
      </p:sp>
      <p:pic>
        <p:nvPicPr>
          <p:cNvPr id="692" name="Google Shape;692;p66"/>
          <p:cNvPicPr preferRelativeResize="0"/>
          <p:nvPr/>
        </p:nvPicPr>
        <p:blipFill>
          <a:blip r:embed="rId3">
            <a:alphaModFix/>
          </a:blip>
          <a:stretch>
            <a:fillRect/>
          </a:stretch>
        </p:blipFill>
        <p:spPr>
          <a:xfrm>
            <a:off x="2160623" y="1594338"/>
            <a:ext cx="4455900" cy="1529650"/>
          </a:xfrm>
          <a:prstGeom prst="rect">
            <a:avLst/>
          </a:prstGeom>
          <a:noFill/>
          <a:ln>
            <a:noFill/>
          </a:ln>
        </p:spPr>
      </p:pic>
      <p:sp>
        <p:nvSpPr>
          <p:cNvPr id="693" name="Google Shape;693;p66"/>
          <p:cNvSpPr txBox="1"/>
          <p:nvPr>
            <p:ph type="title"/>
          </p:nvPr>
        </p:nvSpPr>
        <p:spPr>
          <a:xfrm>
            <a:off x="811300" y="3294675"/>
            <a:ext cx="2962500" cy="4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Exemplo de envio</a:t>
            </a:r>
            <a:endParaRPr/>
          </a:p>
        </p:txBody>
      </p:sp>
      <p:pic>
        <p:nvPicPr>
          <p:cNvPr id="694" name="Google Shape;694;p66"/>
          <p:cNvPicPr preferRelativeResize="0"/>
          <p:nvPr/>
        </p:nvPicPr>
        <p:blipFill>
          <a:blip r:embed="rId4">
            <a:alphaModFix/>
          </a:blip>
          <a:stretch>
            <a:fillRect/>
          </a:stretch>
        </p:blipFill>
        <p:spPr>
          <a:xfrm>
            <a:off x="1537974" y="3828899"/>
            <a:ext cx="5701199" cy="937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108425" y="42100"/>
            <a:ext cx="3617700" cy="3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Sistema de comunicação</a:t>
            </a:r>
            <a:endParaRPr sz="1400"/>
          </a:p>
        </p:txBody>
      </p:sp>
      <p:sp>
        <p:nvSpPr>
          <p:cNvPr id="700" name="Google Shape;700;p67"/>
          <p:cNvSpPr txBox="1"/>
          <p:nvPr>
            <p:ph type="title"/>
          </p:nvPr>
        </p:nvSpPr>
        <p:spPr>
          <a:xfrm>
            <a:off x="905925" y="2041950"/>
            <a:ext cx="2988600" cy="84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Algoritmo</a:t>
            </a:r>
            <a:endParaRPr sz="5300"/>
          </a:p>
        </p:txBody>
      </p:sp>
      <p:pic>
        <p:nvPicPr>
          <p:cNvPr id="701" name="Google Shape;701;p67"/>
          <p:cNvPicPr preferRelativeResize="0"/>
          <p:nvPr/>
        </p:nvPicPr>
        <p:blipFill rotWithShape="1">
          <a:blip r:embed="rId3">
            <a:alphaModFix/>
          </a:blip>
          <a:srcRect b="0" l="7039" r="4418" t="1748"/>
          <a:stretch/>
        </p:blipFill>
        <p:spPr>
          <a:xfrm>
            <a:off x="4478025" y="0"/>
            <a:ext cx="39528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8" name="Shape 288"/>
        <p:cNvGrpSpPr/>
        <p:nvPr/>
      </p:nvGrpSpPr>
      <p:grpSpPr>
        <a:xfrm>
          <a:off x="0" y="0"/>
          <a:ext cx="0" cy="0"/>
          <a:chOff x="0" y="0"/>
          <a:chExt cx="0" cy="0"/>
        </a:xfrm>
      </p:grpSpPr>
      <p:sp>
        <p:nvSpPr>
          <p:cNvPr id="289" name="Google Shape;289;p32"/>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290" name="Google Shape;290;p32"/>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291" name="Google Shape;291;p32"/>
          <p:cNvSpPr/>
          <p:nvPr/>
        </p:nvSpPr>
        <p:spPr>
          <a:xfrm>
            <a:off x="-1175925" y="-116180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292" name="Google Shape;292;p32"/>
          <p:cNvSpPr/>
          <p:nvPr/>
        </p:nvSpPr>
        <p:spPr>
          <a:xfrm>
            <a:off x="-609875" y="300260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pic>
        <p:nvPicPr>
          <p:cNvPr id="293" name="Google Shape;293;p32"/>
          <p:cNvPicPr preferRelativeResize="0"/>
          <p:nvPr/>
        </p:nvPicPr>
        <p:blipFill>
          <a:blip r:embed="rId3">
            <a:alphaModFix/>
          </a:blip>
          <a:stretch>
            <a:fillRect/>
          </a:stretch>
        </p:blipFill>
        <p:spPr>
          <a:xfrm>
            <a:off x="2464601" y="126138"/>
            <a:ext cx="4316223" cy="48912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8"/>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8"/>
          <p:cNvSpPr txBox="1"/>
          <p:nvPr>
            <p:ph type="title"/>
          </p:nvPr>
        </p:nvSpPr>
        <p:spPr>
          <a:xfrm>
            <a:off x="350850" y="2443050"/>
            <a:ext cx="42213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a:t>
            </a:r>
            <a:endParaRPr/>
          </a:p>
          <a:p>
            <a:pPr indent="0" lvl="0" marL="0" rtl="0" algn="ctr">
              <a:spcBef>
                <a:spcPts val="0"/>
              </a:spcBef>
              <a:spcAft>
                <a:spcPts val="0"/>
              </a:spcAft>
              <a:buNone/>
            </a:pPr>
            <a:r>
              <a:rPr lang="en"/>
              <a:t>de Software</a:t>
            </a:r>
            <a:endParaRPr/>
          </a:p>
        </p:txBody>
      </p:sp>
      <p:sp>
        <p:nvSpPr>
          <p:cNvPr id="708" name="Google Shape;708;p68"/>
          <p:cNvSpPr txBox="1"/>
          <p:nvPr>
            <p:ph idx="2" type="title"/>
          </p:nvPr>
        </p:nvSpPr>
        <p:spPr>
          <a:xfrm>
            <a:off x="1854900" y="1026525"/>
            <a:ext cx="1213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09" name="Google Shape;709;p68"/>
          <p:cNvGrpSpPr/>
          <p:nvPr/>
        </p:nvGrpSpPr>
        <p:grpSpPr>
          <a:xfrm>
            <a:off x="7750375" y="3805150"/>
            <a:ext cx="1048300" cy="1048300"/>
            <a:chOff x="7750375" y="3805150"/>
            <a:chExt cx="1048300" cy="1048300"/>
          </a:xfrm>
        </p:grpSpPr>
        <p:sp>
          <p:nvSpPr>
            <p:cNvPr id="710" name="Google Shape;710;p68"/>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8"/>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68"/>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8"/>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9"/>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a:t>
            </a:r>
            <a:endParaRPr/>
          </a:p>
        </p:txBody>
      </p:sp>
      <p:pic>
        <p:nvPicPr>
          <p:cNvPr id="719" name="Google Shape;719;p69"/>
          <p:cNvPicPr preferRelativeResize="0"/>
          <p:nvPr/>
        </p:nvPicPr>
        <p:blipFill>
          <a:blip r:embed="rId3">
            <a:alphaModFix/>
          </a:blip>
          <a:stretch>
            <a:fillRect/>
          </a:stretch>
        </p:blipFill>
        <p:spPr>
          <a:xfrm>
            <a:off x="608488" y="1751563"/>
            <a:ext cx="3307125" cy="1640375"/>
          </a:xfrm>
          <a:prstGeom prst="rect">
            <a:avLst/>
          </a:prstGeom>
          <a:noFill/>
          <a:ln>
            <a:noFill/>
          </a:ln>
        </p:spPr>
      </p:pic>
      <p:pic>
        <p:nvPicPr>
          <p:cNvPr id="720" name="Google Shape;720;p69"/>
          <p:cNvPicPr preferRelativeResize="0"/>
          <p:nvPr/>
        </p:nvPicPr>
        <p:blipFill>
          <a:blip r:embed="rId4">
            <a:alphaModFix/>
          </a:blip>
          <a:stretch>
            <a:fillRect/>
          </a:stretch>
        </p:blipFill>
        <p:spPr>
          <a:xfrm>
            <a:off x="4894500" y="2009812"/>
            <a:ext cx="3536400" cy="1123875"/>
          </a:xfrm>
          <a:prstGeom prst="rect">
            <a:avLst/>
          </a:prstGeom>
          <a:noFill/>
          <a:ln>
            <a:noFill/>
          </a:ln>
        </p:spPr>
      </p:pic>
      <p:sp>
        <p:nvSpPr>
          <p:cNvPr id="721" name="Google Shape;721;p69"/>
          <p:cNvSpPr txBox="1"/>
          <p:nvPr>
            <p:ph idx="2" type="title"/>
          </p:nvPr>
        </p:nvSpPr>
        <p:spPr>
          <a:xfrm>
            <a:off x="1775763" y="3651325"/>
            <a:ext cx="972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Prévia</a:t>
            </a:r>
            <a:endParaRPr sz="1800">
              <a:solidFill>
                <a:schemeClr val="accent1"/>
              </a:solidFill>
            </a:endParaRPr>
          </a:p>
        </p:txBody>
      </p:sp>
      <p:cxnSp>
        <p:nvCxnSpPr>
          <p:cNvPr id="722" name="Google Shape;722;p69"/>
          <p:cNvCxnSpPr/>
          <p:nvPr/>
        </p:nvCxnSpPr>
        <p:spPr>
          <a:xfrm>
            <a:off x="4562425" y="1322725"/>
            <a:ext cx="0" cy="2856300"/>
          </a:xfrm>
          <a:prstGeom prst="straightConnector1">
            <a:avLst/>
          </a:prstGeom>
          <a:noFill/>
          <a:ln cap="flat" cmpd="sng" w="9525">
            <a:solidFill>
              <a:schemeClr val="dk2"/>
            </a:solidFill>
            <a:prstDash val="solid"/>
            <a:round/>
            <a:headEnd len="med" w="med" type="none"/>
            <a:tailEnd len="med" w="med" type="none"/>
          </a:ln>
        </p:spPr>
      </p:cxnSp>
      <p:sp>
        <p:nvSpPr>
          <p:cNvPr id="723" name="Google Shape;723;p69"/>
          <p:cNvSpPr txBox="1"/>
          <p:nvPr>
            <p:ph idx="2" type="title"/>
          </p:nvPr>
        </p:nvSpPr>
        <p:spPr>
          <a:xfrm>
            <a:off x="6221250" y="3651325"/>
            <a:ext cx="88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Atual</a:t>
            </a:r>
            <a:endParaRPr sz="180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0"/>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Serviços e Usuário</a:t>
            </a:r>
            <a:endParaRPr/>
          </a:p>
        </p:txBody>
      </p:sp>
      <p:sp>
        <p:nvSpPr>
          <p:cNvPr id="729" name="Google Shape;729;p70"/>
          <p:cNvSpPr txBox="1"/>
          <p:nvPr>
            <p:ph idx="6" type="subTitle"/>
          </p:nvPr>
        </p:nvSpPr>
        <p:spPr>
          <a:xfrm>
            <a:off x="951825" y="3424950"/>
            <a:ext cx="2452200" cy="41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50">
                <a:highlight>
                  <a:srgbClr val="FFFFFF"/>
                </a:highlight>
                <a:latin typeface="Arial"/>
                <a:ea typeface="Arial"/>
                <a:cs typeface="Arial"/>
                <a:sym typeface="Arial"/>
              </a:rPr>
              <a:t>Interface de comunicação entre o usuário e o produto.</a:t>
            </a:r>
            <a:endParaRPr/>
          </a:p>
        </p:txBody>
      </p:sp>
      <p:sp>
        <p:nvSpPr>
          <p:cNvPr id="730" name="Google Shape;730;p70"/>
          <p:cNvSpPr txBox="1"/>
          <p:nvPr>
            <p:ph idx="2" type="title"/>
          </p:nvPr>
        </p:nvSpPr>
        <p:spPr>
          <a:xfrm>
            <a:off x="770475" y="1625550"/>
            <a:ext cx="2633400" cy="36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Dados e Controle</a:t>
            </a:r>
            <a:endParaRPr/>
          </a:p>
        </p:txBody>
      </p:sp>
      <p:sp>
        <p:nvSpPr>
          <p:cNvPr id="731" name="Google Shape;731;p70"/>
          <p:cNvSpPr txBox="1"/>
          <p:nvPr>
            <p:ph idx="1" type="subTitle"/>
          </p:nvPr>
        </p:nvSpPr>
        <p:spPr>
          <a:xfrm>
            <a:off x="1023825" y="1991550"/>
            <a:ext cx="2380200" cy="61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50">
                <a:highlight>
                  <a:srgbClr val="FFFFFF"/>
                </a:highlight>
                <a:latin typeface="Arial"/>
                <a:ea typeface="Arial"/>
                <a:cs typeface="Arial"/>
                <a:sym typeface="Arial"/>
              </a:rPr>
              <a:t>Disponibiliza os dados coletados e recebe e propaga um comando.</a:t>
            </a:r>
            <a:endParaRPr/>
          </a:p>
        </p:txBody>
      </p:sp>
      <p:sp>
        <p:nvSpPr>
          <p:cNvPr id="732" name="Google Shape;732;p70"/>
          <p:cNvSpPr txBox="1"/>
          <p:nvPr>
            <p:ph idx="3" type="title"/>
          </p:nvPr>
        </p:nvSpPr>
        <p:spPr>
          <a:xfrm>
            <a:off x="5739983" y="1625550"/>
            <a:ext cx="2380200" cy="3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API</a:t>
            </a:r>
            <a:endParaRPr/>
          </a:p>
        </p:txBody>
      </p:sp>
      <p:sp>
        <p:nvSpPr>
          <p:cNvPr id="733" name="Google Shape;733;p70"/>
          <p:cNvSpPr txBox="1"/>
          <p:nvPr>
            <p:ph idx="4" type="subTitle"/>
          </p:nvPr>
        </p:nvSpPr>
        <p:spPr>
          <a:xfrm>
            <a:off x="5739975" y="1991550"/>
            <a:ext cx="2380200" cy="61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50">
                <a:highlight>
                  <a:srgbClr val="FFFFFF"/>
                </a:highlight>
                <a:latin typeface="Arial"/>
                <a:ea typeface="Arial"/>
                <a:cs typeface="Arial"/>
                <a:sym typeface="Arial"/>
              </a:rPr>
              <a:t>Consolida os dados coletados e disponibiliza cópias de segurança.</a:t>
            </a:r>
            <a:endParaRPr/>
          </a:p>
        </p:txBody>
      </p:sp>
      <p:sp>
        <p:nvSpPr>
          <p:cNvPr id="734" name="Google Shape;734;p70"/>
          <p:cNvSpPr txBox="1"/>
          <p:nvPr>
            <p:ph idx="5" type="title"/>
          </p:nvPr>
        </p:nvSpPr>
        <p:spPr>
          <a:xfrm>
            <a:off x="1023825" y="3059050"/>
            <a:ext cx="2380200" cy="36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Front-end</a:t>
            </a:r>
            <a:endParaRPr/>
          </a:p>
        </p:txBody>
      </p:sp>
      <p:sp>
        <p:nvSpPr>
          <p:cNvPr id="735" name="Google Shape;735;p70"/>
          <p:cNvSpPr txBox="1"/>
          <p:nvPr>
            <p:ph idx="7" type="title"/>
          </p:nvPr>
        </p:nvSpPr>
        <p:spPr>
          <a:xfrm>
            <a:off x="5739975" y="3059050"/>
            <a:ext cx="2380200" cy="3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Usuário</a:t>
            </a:r>
            <a:endParaRPr/>
          </a:p>
        </p:txBody>
      </p:sp>
      <p:sp>
        <p:nvSpPr>
          <p:cNvPr id="736" name="Google Shape;736;p70"/>
          <p:cNvSpPr txBox="1"/>
          <p:nvPr>
            <p:ph idx="8" type="subTitle"/>
          </p:nvPr>
        </p:nvSpPr>
        <p:spPr>
          <a:xfrm>
            <a:off x="5797475" y="3424950"/>
            <a:ext cx="2380200" cy="41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É o usuário que estará utilizando a aplicação.</a:t>
            </a:r>
            <a:endParaRPr/>
          </a:p>
        </p:txBody>
      </p:sp>
      <p:sp>
        <p:nvSpPr>
          <p:cNvPr id="737" name="Google Shape;737;p70"/>
          <p:cNvSpPr/>
          <p:nvPr/>
        </p:nvSpPr>
        <p:spPr>
          <a:xfrm>
            <a:off x="3706875" y="17612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0"/>
          <p:cNvSpPr/>
          <p:nvPr/>
        </p:nvSpPr>
        <p:spPr>
          <a:xfrm>
            <a:off x="3706875" y="31948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0"/>
          <p:cNvSpPr/>
          <p:nvPr/>
        </p:nvSpPr>
        <p:spPr>
          <a:xfrm>
            <a:off x="4723425" y="17612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0"/>
          <p:cNvSpPr/>
          <p:nvPr/>
        </p:nvSpPr>
        <p:spPr>
          <a:xfrm>
            <a:off x="4723425" y="31948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70"/>
          <p:cNvGrpSpPr/>
          <p:nvPr/>
        </p:nvGrpSpPr>
        <p:grpSpPr>
          <a:xfrm>
            <a:off x="3754510" y="1859737"/>
            <a:ext cx="538135" cy="493119"/>
            <a:chOff x="4903200" y="1331525"/>
            <a:chExt cx="73575" cy="67425"/>
          </a:xfrm>
        </p:grpSpPr>
        <p:sp>
          <p:nvSpPr>
            <p:cNvPr id="742" name="Google Shape;742;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43" name="Google Shape;743;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70"/>
          <p:cNvGrpSpPr/>
          <p:nvPr/>
        </p:nvGrpSpPr>
        <p:grpSpPr>
          <a:xfrm>
            <a:off x="4851690" y="1877681"/>
            <a:ext cx="457170" cy="457197"/>
            <a:chOff x="246070" y="1983826"/>
            <a:chExt cx="616298" cy="615505"/>
          </a:xfrm>
        </p:grpSpPr>
        <p:sp>
          <p:nvSpPr>
            <p:cNvPr id="745" name="Google Shape;745;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70"/>
          <p:cNvGrpSpPr/>
          <p:nvPr/>
        </p:nvGrpSpPr>
        <p:grpSpPr>
          <a:xfrm>
            <a:off x="3871365" y="3346467"/>
            <a:ext cx="384815" cy="410467"/>
            <a:chOff x="3907325" y="2620775"/>
            <a:chExt cx="395250" cy="481825"/>
          </a:xfrm>
        </p:grpSpPr>
        <p:sp>
          <p:nvSpPr>
            <p:cNvPr id="748" name="Google Shape;748;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 name="Google Shape;749;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 name="Google Shape;750;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 name="Google Shape;751;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 name="Google Shape;752;p70"/>
          <p:cNvGrpSpPr/>
          <p:nvPr/>
        </p:nvGrpSpPr>
        <p:grpSpPr>
          <a:xfrm>
            <a:off x="4851664" y="3323110"/>
            <a:ext cx="457214" cy="457196"/>
            <a:chOff x="1310075" y="3253275"/>
            <a:chExt cx="296950" cy="296150"/>
          </a:xfrm>
        </p:grpSpPr>
        <p:sp>
          <p:nvSpPr>
            <p:cNvPr id="753" name="Google Shape;753;p7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1"/>
          <p:cNvSpPr txBox="1"/>
          <p:nvPr>
            <p:ph type="title"/>
          </p:nvPr>
        </p:nvSpPr>
        <p:spPr>
          <a:xfrm>
            <a:off x="0" y="18580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Tecnologias</a:t>
            </a:r>
            <a:r>
              <a:rPr lang="en"/>
              <a:t> Utilizadas</a:t>
            </a:r>
            <a:endParaRPr/>
          </a:p>
        </p:txBody>
      </p:sp>
      <p:sp>
        <p:nvSpPr>
          <p:cNvPr id="761" name="Google Shape;761;p71"/>
          <p:cNvSpPr txBox="1"/>
          <p:nvPr>
            <p:ph idx="2" type="title"/>
          </p:nvPr>
        </p:nvSpPr>
        <p:spPr>
          <a:xfrm>
            <a:off x="0" y="1362400"/>
            <a:ext cx="4572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React JS</a:t>
            </a:r>
            <a:endParaRPr sz="2400"/>
          </a:p>
        </p:txBody>
      </p:sp>
      <p:sp>
        <p:nvSpPr>
          <p:cNvPr id="762" name="Google Shape;762;p71"/>
          <p:cNvSpPr txBox="1"/>
          <p:nvPr>
            <p:ph idx="3" type="title"/>
          </p:nvPr>
        </p:nvSpPr>
        <p:spPr>
          <a:xfrm>
            <a:off x="4572000" y="1434675"/>
            <a:ext cx="4572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Django REST</a:t>
            </a:r>
            <a:endParaRPr sz="2400"/>
          </a:p>
          <a:p>
            <a:pPr indent="0" lvl="0" marL="0" rtl="0" algn="ctr">
              <a:spcBef>
                <a:spcPts val="0"/>
              </a:spcBef>
              <a:spcAft>
                <a:spcPts val="0"/>
              </a:spcAft>
              <a:buNone/>
            </a:pPr>
            <a:r>
              <a:rPr lang="en" sz="2400"/>
              <a:t>Framework</a:t>
            </a:r>
            <a:endParaRPr sz="2400"/>
          </a:p>
        </p:txBody>
      </p:sp>
      <p:pic>
        <p:nvPicPr>
          <p:cNvPr id="763" name="Google Shape;763;p71"/>
          <p:cNvPicPr preferRelativeResize="0"/>
          <p:nvPr/>
        </p:nvPicPr>
        <p:blipFill>
          <a:blip r:embed="rId3">
            <a:alphaModFix/>
          </a:blip>
          <a:stretch>
            <a:fillRect/>
          </a:stretch>
        </p:blipFill>
        <p:spPr>
          <a:xfrm>
            <a:off x="5767088" y="2361624"/>
            <a:ext cx="2181833" cy="1230125"/>
          </a:xfrm>
          <a:prstGeom prst="rect">
            <a:avLst/>
          </a:prstGeom>
          <a:noFill/>
          <a:ln>
            <a:noFill/>
          </a:ln>
        </p:spPr>
      </p:pic>
      <p:pic>
        <p:nvPicPr>
          <p:cNvPr id="764" name="Google Shape;764;p71"/>
          <p:cNvPicPr preferRelativeResize="0"/>
          <p:nvPr/>
        </p:nvPicPr>
        <p:blipFill>
          <a:blip r:embed="rId4">
            <a:alphaModFix/>
          </a:blip>
          <a:stretch>
            <a:fillRect/>
          </a:stretch>
        </p:blipFill>
        <p:spPr>
          <a:xfrm>
            <a:off x="1467000" y="2035887"/>
            <a:ext cx="1637754" cy="1555874"/>
          </a:xfrm>
          <a:prstGeom prst="rect">
            <a:avLst/>
          </a:prstGeom>
          <a:noFill/>
          <a:ln>
            <a:noFill/>
          </a:ln>
        </p:spPr>
      </p:pic>
      <p:sp>
        <p:nvSpPr>
          <p:cNvPr id="765" name="Google Shape;765;p71"/>
          <p:cNvSpPr txBox="1"/>
          <p:nvPr>
            <p:ph idx="2" type="title"/>
          </p:nvPr>
        </p:nvSpPr>
        <p:spPr>
          <a:xfrm>
            <a:off x="-125" y="3737550"/>
            <a:ext cx="4572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Front-end</a:t>
            </a:r>
            <a:endParaRPr>
              <a:solidFill>
                <a:schemeClr val="accent1"/>
              </a:solidFill>
            </a:endParaRPr>
          </a:p>
        </p:txBody>
      </p:sp>
      <p:sp>
        <p:nvSpPr>
          <p:cNvPr id="766" name="Google Shape;766;p71"/>
          <p:cNvSpPr txBox="1"/>
          <p:nvPr>
            <p:ph idx="2" type="title"/>
          </p:nvPr>
        </p:nvSpPr>
        <p:spPr>
          <a:xfrm>
            <a:off x="4600800" y="3737550"/>
            <a:ext cx="4543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Back</a:t>
            </a:r>
            <a:r>
              <a:rPr lang="en">
                <a:solidFill>
                  <a:schemeClr val="accent1"/>
                </a:solidFill>
              </a:rPr>
              <a:t>-end</a:t>
            </a:r>
            <a:endParaRPr>
              <a:solidFill>
                <a:schemeClr val="accent1"/>
              </a:solidFill>
            </a:endParaRPr>
          </a:p>
        </p:txBody>
      </p:sp>
      <p:cxnSp>
        <p:nvCxnSpPr>
          <p:cNvPr id="767" name="Google Shape;767;p71"/>
          <p:cNvCxnSpPr/>
          <p:nvPr/>
        </p:nvCxnSpPr>
        <p:spPr>
          <a:xfrm>
            <a:off x="4572000" y="1054350"/>
            <a:ext cx="28800" cy="321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2"/>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 de Classes</a:t>
            </a:r>
            <a:endParaRPr/>
          </a:p>
        </p:txBody>
      </p:sp>
      <p:pic>
        <p:nvPicPr>
          <p:cNvPr id="773" name="Google Shape;773;p72"/>
          <p:cNvPicPr preferRelativeResize="0"/>
          <p:nvPr/>
        </p:nvPicPr>
        <p:blipFill>
          <a:blip r:embed="rId3">
            <a:alphaModFix/>
          </a:blip>
          <a:stretch>
            <a:fillRect/>
          </a:stretch>
        </p:blipFill>
        <p:spPr>
          <a:xfrm>
            <a:off x="2194949" y="1377150"/>
            <a:ext cx="4754099" cy="2813300"/>
          </a:xfrm>
          <a:prstGeom prst="rect">
            <a:avLst/>
          </a:prstGeom>
          <a:noFill/>
          <a:ln>
            <a:noFill/>
          </a:ln>
        </p:spPr>
      </p:pic>
      <p:sp>
        <p:nvSpPr>
          <p:cNvPr id="774" name="Google Shape;774;p72"/>
          <p:cNvSpPr/>
          <p:nvPr/>
        </p:nvSpPr>
        <p:spPr>
          <a:xfrm>
            <a:off x="2108675" y="1287100"/>
            <a:ext cx="4907400" cy="299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3"/>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DERs</a:t>
            </a:r>
            <a:endParaRPr/>
          </a:p>
        </p:txBody>
      </p:sp>
      <p:sp>
        <p:nvSpPr>
          <p:cNvPr id="780" name="Google Shape;780;p73"/>
          <p:cNvSpPr txBox="1"/>
          <p:nvPr>
            <p:ph idx="2" type="title"/>
          </p:nvPr>
        </p:nvSpPr>
        <p:spPr>
          <a:xfrm>
            <a:off x="1" y="3651325"/>
            <a:ext cx="456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Microsserviço de Usuários</a:t>
            </a:r>
            <a:endParaRPr sz="1800">
              <a:solidFill>
                <a:schemeClr val="accent1"/>
              </a:solidFill>
            </a:endParaRPr>
          </a:p>
        </p:txBody>
      </p:sp>
      <p:cxnSp>
        <p:nvCxnSpPr>
          <p:cNvPr id="781" name="Google Shape;781;p73"/>
          <p:cNvCxnSpPr/>
          <p:nvPr/>
        </p:nvCxnSpPr>
        <p:spPr>
          <a:xfrm>
            <a:off x="4562425" y="1322725"/>
            <a:ext cx="0" cy="2856300"/>
          </a:xfrm>
          <a:prstGeom prst="straightConnector1">
            <a:avLst/>
          </a:prstGeom>
          <a:noFill/>
          <a:ln cap="flat" cmpd="sng" w="9525">
            <a:solidFill>
              <a:schemeClr val="dk2"/>
            </a:solidFill>
            <a:prstDash val="solid"/>
            <a:round/>
            <a:headEnd len="med" w="med" type="none"/>
            <a:tailEnd len="med" w="med" type="none"/>
          </a:ln>
        </p:spPr>
      </p:cxnSp>
      <p:sp>
        <p:nvSpPr>
          <p:cNvPr id="782" name="Google Shape;782;p73"/>
          <p:cNvSpPr txBox="1"/>
          <p:nvPr>
            <p:ph idx="2" type="title"/>
          </p:nvPr>
        </p:nvSpPr>
        <p:spPr>
          <a:xfrm>
            <a:off x="4581450" y="3651325"/>
            <a:ext cx="456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Microsserviço de Dados</a:t>
            </a:r>
            <a:endParaRPr sz="1800">
              <a:solidFill>
                <a:schemeClr val="accent1"/>
              </a:solidFill>
            </a:endParaRPr>
          </a:p>
        </p:txBody>
      </p:sp>
      <p:pic>
        <p:nvPicPr>
          <p:cNvPr id="783" name="Google Shape;783;p73"/>
          <p:cNvPicPr preferRelativeResize="0"/>
          <p:nvPr/>
        </p:nvPicPr>
        <p:blipFill>
          <a:blip r:embed="rId3">
            <a:alphaModFix/>
          </a:blip>
          <a:stretch>
            <a:fillRect/>
          </a:stretch>
        </p:blipFill>
        <p:spPr>
          <a:xfrm>
            <a:off x="206062" y="1494788"/>
            <a:ext cx="4150276" cy="1679475"/>
          </a:xfrm>
          <a:prstGeom prst="rect">
            <a:avLst/>
          </a:prstGeom>
          <a:noFill/>
          <a:ln>
            <a:noFill/>
          </a:ln>
        </p:spPr>
      </p:pic>
      <p:pic>
        <p:nvPicPr>
          <p:cNvPr id="784" name="Google Shape;784;p73"/>
          <p:cNvPicPr preferRelativeResize="0"/>
          <p:nvPr/>
        </p:nvPicPr>
        <p:blipFill>
          <a:blip r:embed="rId4">
            <a:alphaModFix/>
          </a:blip>
          <a:stretch>
            <a:fillRect/>
          </a:stretch>
        </p:blipFill>
        <p:spPr>
          <a:xfrm>
            <a:off x="4768505" y="1603450"/>
            <a:ext cx="3744394" cy="193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4"/>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Diagramas Lógicos</a:t>
            </a:r>
            <a:endParaRPr/>
          </a:p>
        </p:txBody>
      </p:sp>
      <p:sp>
        <p:nvSpPr>
          <p:cNvPr id="790" name="Google Shape;790;p74"/>
          <p:cNvSpPr txBox="1"/>
          <p:nvPr>
            <p:ph idx="2" type="title"/>
          </p:nvPr>
        </p:nvSpPr>
        <p:spPr>
          <a:xfrm>
            <a:off x="1" y="3651325"/>
            <a:ext cx="456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Microsserviço de Usuários</a:t>
            </a:r>
            <a:endParaRPr sz="1800">
              <a:solidFill>
                <a:schemeClr val="accent1"/>
              </a:solidFill>
            </a:endParaRPr>
          </a:p>
        </p:txBody>
      </p:sp>
      <p:cxnSp>
        <p:nvCxnSpPr>
          <p:cNvPr id="791" name="Google Shape;791;p74"/>
          <p:cNvCxnSpPr/>
          <p:nvPr/>
        </p:nvCxnSpPr>
        <p:spPr>
          <a:xfrm>
            <a:off x="4562425" y="1322725"/>
            <a:ext cx="0" cy="2856300"/>
          </a:xfrm>
          <a:prstGeom prst="straightConnector1">
            <a:avLst/>
          </a:prstGeom>
          <a:noFill/>
          <a:ln cap="flat" cmpd="sng" w="9525">
            <a:solidFill>
              <a:schemeClr val="dk2"/>
            </a:solidFill>
            <a:prstDash val="solid"/>
            <a:round/>
            <a:headEnd len="med" w="med" type="none"/>
            <a:tailEnd len="med" w="med" type="none"/>
          </a:ln>
        </p:spPr>
      </p:cxnSp>
      <p:sp>
        <p:nvSpPr>
          <p:cNvPr id="792" name="Google Shape;792;p74"/>
          <p:cNvSpPr txBox="1"/>
          <p:nvPr>
            <p:ph idx="2" type="title"/>
          </p:nvPr>
        </p:nvSpPr>
        <p:spPr>
          <a:xfrm>
            <a:off x="4581450" y="3651325"/>
            <a:ext cx="4562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Microsserviço de Dados</a:t>
            </a:r>
            <a:endParaRPr sz="1800">
              <a:solidFill>
                <a:schemeClr val="accent1"/>
              </a:solidFill>
            </a:endParaRPr>
          </a:p>
        </p:txBody>
      </p:sp>
      <p:pic>
        <p:nvPicPr>
          <p:cNvPr id="793" name="Google Shape;793;p74"/>
          <p:cNvPicPr preferRelativeResize="0"/>
          <p:nvPr/>
        </p:nvPicPr>
        <p:blipFill rotWithShape="1">
          <a:blip r:embed="rId3">
            <a:alphaModFix/>
          </a:blip>
          <a:srcRect b="0" l="0" r="0" t="38886"/>
          <a:stretch/>
        </p:blipFill>
        <p:spPr>
          <a:xfrm>
            <a:off x="4768525" y="2187412"/>
            <a:ext cx="3664474" cy="1126925"/>
          </a:xfrm>
          <a:prstGeom prst="rect">
            <a:avLst/>
          </a:prstGeom>
          <a:noFill/>
          <a:ln>
            <a:noFill/>
          </a:ln>
        </p:spPr>
      </p:pic>
      <p:pic>
        <p:nvPicPr>
          <p:cNvPr id="794" name="Google Shape;794;p74"/>
          <p:cNvPicPr preferRelativeResize="0"/>
          <p:nvPr/>
        </p:nvPicPr>
        <p:blipFill rotWithShape="1">
          <a:blip r:embed="rId4">
            <a:alphaModFix/>
          </a:blip>
          <a:srcRect b="0" l="0" r="0" t="45510"/>
          <a:stretch/>
        </p:blipFill>
        <p:spPr>
          <a:xfrm>
            <a:off x="206075" y="2062730"/>
            <a:ext cx="4150251" cy="1376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5"/>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Inovação</a:t>
            </a:r>
            <a:endParaRPr/>
          </a:p>
        </p:txBody>
      </p:sp>
      <p:sp>
        <p:nvSpPr>
          <p:cNvPr id="800" name="Google Shape;800;p75"/>
          <p:cNvSpPr/>
          <p:nvPr/>
        </p:nvSpPr>
        <p:spPr>
          <a:xfrm>
            <a:off x="1265175" y="3363775"/>
            <a:ext cx="421800" cy="220500"/>
          </a:xfrm>
          <a:prstGeom prs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5"/>
          <p:cNvSpPr txBox="1"/>
          <p:nvPr/>
        </p:nvSpPr>
        <p:spPr>
          <a:xfrm>
            <a:off x="1686975" y="3229600"/>
            <a:ext cx="6306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1"/>
                </a:solidFill>
                <a:latin typeface="Montserrat"/>
                <a:ea typeface="Montserrat"/>
                <a:cs typeface="Montserrat"/>
                <a:sym typeface="Montserrat"/>
              </a:rPr>
              <a:t>Execução de tecnologias existentes no mercado em componentes com baixa performance</a:t>
            </a:r>
            <a:endParaRPr b="1" sz="1900">
              <a:solidFill>
                <a:schemeClr val="accent1"/>
              </a:solidFill>
              <a:latin typeface="Montserrat"/>
              <a:ea typeface="Montserrat"/>
              <a:cs typeface="Montserrat"/>
              <a:sym typeface="Montserrat"/>
            </a:endParaRPr>
          </a:p>
        </p:txBody>
      </p:sp>
      <p:sp>
        <p:nvSpPr>
          <p:cNvPr id="802" name="Google Shape;802;p75"/>
          <p:cNvSpPr txBox="1"/>
          <p:nvPr/>
        </p:nvSpPr>
        <p:spPr>
          <a:xfrm>
            <a:off x="1121425" y="1371150"/>
            <a:ext cx="6987300" cy="163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lt2"/>
                </a:solidFill>
                <a:highlight>
                  <a:srgbClr val="FFFFFF"/>
                </a:highlight>
                <a:latin typeface="Montserrat"/>
                <a:ea typeface="Montserrat"/>
                <a:cs typeface="Montserrat"/>
                <a:sym typeface="Montserrat"/>
              </a:rPr>
              <a:t>Introdução de novidade ou aperfeiçoamento no ambiente produtivo e social que resulte em novos produtos, serviços ou processos ou que compreenda a agregação de novas funcionalidades ou características a produto, serviço ou processo já existente que possa resultar em melhorias e em efetivo ganho de qualidade ou desempenho; (Redação pela Lei nº 13.243, de 2016) (BRASIL, 2006, Art. 1º V).</a:t>
            </a:r>
            <a:endParaRPr b="1">
              <a:solidFill>
                <a:schemeClr val="lt2"/>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6"/>
          <p:cNvSpPr txBox="1"/>
          <p:nvPr>
            <p:ph type="title"/>
          </p:nvPr>
        </p:nvSpPr>
        <p:spPr>
          <a:xfrm>
            <a:off x="0" y="44502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Início do Backlog do Produto</a:t>
            </a:r>
            <a:endParaRPr/>
          </a:p>
        </p:txBody>
      </p:sp>
      <p:pic>
        <p:nvPicPr>
          <p:cNvPr id="808" name="Google Shape;808;p76"/>
          <p:cNvPicPr preferRelativeResize="0"/>
          <p:nvPr/>
        </p:nvPicPr>
        <p:blipFill>
          <a:blip r:embed="rId3">
            <a:alphaModFix/>
          </a:blip>
          <a:stretch>
            <a:fillRect/>
          </a:stretch>
        </p:blipFill>
        <p:spPr>
          <a:xfrm>
            <a:off x="2000250" y="1395413"/>
            <a:ext cx="5143500" cy="2352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7"/>
          <p:cNvSpPr txBox="1"/>
          <p:nvPr>
            <p:ph type="title"/>
          </p:nvPr>
        </p:nvSpPr>
        <p:spPr>
          <a:xfrm>
            <a:off x="0" y="445025"/>
            <a:ext cx="9182400" cy="89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Comunicação entre</a:t>
            </a:r>
            <a:endParaRPr/>
          </a:p>
          <a:p>
            <a:pPr indent="0" lvl="0" marL="0" rtl="0" algn="ctr">
              <a:spcBef>
                <a:spcPts val="0"/>
              </a:spcBef>
              <a:spcAft>
                <a:spcPts val="0"/>
              </a:spcAft>
              <a:buNone/>
            </a:pPr>
            <a:r>
              <a:rPr lang="en"/>
              <a:t>Componentes</a:t>
            </a:r>
            <a:endParaRPr/>
          </a:p>
        </p:txBody>
      </p:sp>
      <p:pic>
        <p:nvPicPr>
          <p:cNvPr id="814" name="Google Shape;814;p77"/>
          <p:cNvPicPr preferRelativeResize="0"/>
          <p:nvPr/>
        </p:nvPicPr>
        <p:blipFill>
          <a:blip r:embed="rId3">
            <a:alphaModFix/>
          </a:blip>
          <a:stretch>
            <a:fillRect/>
          </a:stretch>
        </p:blipFill>
        <p:spPr>
          <a:xfrm>
            <a:off x="1439100" y="1705300"/>
            <a:ext cx="2308600" cy="2538900"/>
          </a:xfrm>
          <a:prstGeom prst="rect">
            <a:avLst/>
          </a:prstGeom>
          <a:noFill/>
          <a:ln>
            <a:noFill/>
          </a:ln>
        </p:spPr>
      </p:pic>
      <p:sp>
        <p:nvSpPr>
          <p:cNvPr id="815" name="Google Shape;815;p77"/>
          <p:cNvSpPr/>
          <p:nvPr/>
        </p:nvSpPr>
        <p:spPr>
          <a:xfrm>
            <a:off x="4619900" y="2067125"/>
            <a:ext cx="3172500" cy="683400"/>
          </a:xfrm>
          <a:prstGeom prst="round2DiagRect">
            <a:avLst>
              <a:gd fmla="val 16667"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As mensagens dos tópicos são mono-valoradas e atômicas.</a:t>
            </a:r>
            <a:endParaRPr>
              <a:latin typeface="Montserrat"/>
              <a:ea typeface="Montserrat"/>
              <a:cs typeface="Montserrat"/>
              <a:sym typeface="Montserrat"/>
            </a:endParaRPr>
          </a:p>
        </p:txBody>
      </p:sp>
      <p:sp>
        <p:nvSpPr>
          <p:cNvPr id="816" name="Google Shape;816;p77"/>
          <p:cNvSpPr/>
          <p:nvPr/>
        </p:nvSpPr>
        <p:spPr>
          <a:xfrm>
            <a:off x="4619900" y="3124650"/>
            <a:ext cx="3124800" cy="469800"/>
          </a:xfrm>
          <a:prstGeom prst="round2DiagRect">
            <a:avLst>
              <a:gd fmla="val 16667"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Será utilizado o HTTP/1.1</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7" name="Shape 297"/>
        <p:cNvGrpSpPr/>
        <p:nvPr/>
      </p:nvGrpSpPr>
      <p:grpSpPr>
        <a:xfrm>
          <a:off x="0" y="0"/>
          <a:ext cx="0" cy="0"/>
          <a:chOff x="0" y="0"/>
          <a:chExt cx="0" cy="0"/>
        </a:xfrm>
      </p:grpSpPr>
      <p:sp>
        <p:nvSpPr>
          <p:cNvPr id="298" name="Google Shape;298;p33"/>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299" name="Google Shape;299;p33"/>
          <p:cNvSpPr/>
          <p:nvPr/>
        </p:nvSpPr>
        <p:spPr>
          <a:xfrm>
            <a:off x="7644975" y="-252975"/>
            <a:ext cx="2374800" cy="24012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00" name="Google Shape;300;p33"/>
          <p:cNvSpPr/>
          <p:nvPr/>
        </p:nvSpPr>
        <p:spPr>
          <a:xfrm>
            <a:off x="2898475" y="45695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01" name="Google Shape;301;p33"/>
          <p:cNvSpPr/>
          <p:nvPr/>
        </p:nvSpPr>
        <p:spPr>
          <a:xfrm>
            <a:off x="-1298725" y="2612250"/>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02" name="Google Shape;302;p33"/>
          <p:cNvSpPr txBox="1"/>
          <p:nvPr/>
        </p:nvSpPr>
        <p:spPr>
          <a:xfrm>
            <a:off x="1024875" y="4518675"/>
            <a:ext cx="193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6"/>
                </a:solidFill>
                <a:latin typeface="Montserrat"/>
                <a:ea typeface="Montserrat"/>
                <a:cs typeface="Montserrat"/>
                <a:sym typeface="Montserrat"/>
              </a:rPr>
              <a:t>Estrutura</a:t>
            </a:r>
            <a:endParaRPr b="1" sz="2400">
              <a:solidFill>
                <a:schemeClr val="accent6"/>
              </a:solidFill>
              <a:latin typeface="Montserrat"/>
              <a:ea typeface="Montserrat"/>
              <a:cs typeface="Montserrat"/>
              <a:sym typeface="Montserrat"/>
            </a:endParaRPr>
          </a:p>
        </p:txBody>
      </p:sp>
      <p:sp>
        <p:nvSpPr>
          <p:cNvPr id="303" name="Google Shape;303;p33"/>
          <p:cNvSpPr txBox="1"/>
          <p:nvPr/>
        </p:nvSpPr>
        <p:spPr>
          <a:xfrm>
            <a:off x="5231650" y="405925"/>
            <a:ext cx="147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6B65"/>
                </a:solidFill>
                <a:latin typeface="Montserrat"/>
                <a:ea typeface="Montserrat"/>
                <a:cs typeface="Montserrat"/>
                <a:sym typeface="Montserrat"/>
              </a:rPr>
              <a:t>Elétrica</a:t>
            </a:r>
            <a:endParaRPr b="1" sz="2400">
              <a:solidFill>
                <a:srgbClr val="FF6B65"/>
              </a:solidFill>
              <a:latin typeface="Montserrat"/>
              <a:ea typeface="Montserrat"/>
              <a:cs typeface="Montserrat"/>
              <a:sym typeface="Montserrat"/>
            </a:endParaRPr>
          </a:p>
        </p:txBody>
      </p:sp>
      <p:sp>
        <p:nvSpPr>
          <p:cNvPr id="304" name="Google Shape;304;p33"/>
          <p:cNvSpPr txBox="1"/>
          <p:nvPr/>
        </p:nvSpPr>
        <p:spPr>
          <a:xfrm>
            <a:off x="7233900" y="4015425"/>
            <a:ext cx="339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Montserrat"/>
                <a:ea typeface="Montserrat"/>
                <a:cs typeface="Montserrat"/>
                <a:sym typeface="Montserrat"/>
              </a:rPr>
              <a:t>Software</a:t>
            </a:r>
            <a:endParaRPr b="1" sz="2400">
              <a:solidFill>
                <a:srgbClr val="F1C232"/>
              </a:solidFill>
              <a:latin typeface="Montserrat"/>
              <a:ea typeface="Montserrat"/>
              <a:cs typeface="Montserrat"/>
              <a:sym typeface="Montserrat"/>
            </a:endParaRPr>
          </a:p>
        </p:txBody>
      </p:sp>
      <p:sp>
        <p:nvSpPr>
          <p:cNvPr id="305" name="Google Shape;305;p33"/>
          <p:cNvSpPr/>
          <p:nvPr/>
        </p:nvSpPr>
        <p:spPr>
          <a:xfrm rot="-7940942">
            <a:off x="3256895" y="3645262"/>
            <a:ext cx="1596092" cy="1706075"/>
          </a:xfrm>
          <a:prstGeom prst="bentArrow">
            <a:avLst>
              <a:gd fmla="val 25000" name="adj1"/>
              <a:gd fmla="val 25000" name="adj2"/>
              <a:gd fmla="val 25000" name="adj3"/>
              <a:gd fmla="val 43750"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33"/>
          <p:cNvPicPr preferRelativeResize="0"/>
          <p:nvPr/>
        </p:nvPicPr>
        <p:blipFill rotWithShape="1">
          <a:blip r:embed="rId3">
            <a:alphaModFix/>
          </a:blip>
          <a:srcRect b="6643" l="2828" r="3186" t="2595"/>
          <a:stretch/>
        </p:blipFill>
        <p:spPr>
          <a:xfrm rot="396993">
            <a:off x="4708626" y="2819116"/>
            <a:ext cx="2561964" cy="1915667"/>
          </a:xfrm>
          <a:prstGeom prst="roundRect">
            <a:avLst>
              <a:gd fmla="val 16667" name="adj"/>
            </a:avLst>
          </a:prstGeom>
          <a:noFill/>
          <a:ln cap="flat" cmpd="sng" w="38100">
            <a:solidFill>
              <a:srgbClr val="EAB625"/>
            </a:solidFill>
            <a:prstDash val="solid"/>
            <a:round/>
            <a:headEnd len="sm" w="sm" type="none"/>
            <a:tailEnd len="sm" w="sm" type="none"/>
          </a:ln>
        </p:spPr>
      </p:pic>
      <p:sp>
        <p:nvSpPr>
          <p:cNvPr id="307" name="Google Shape;307;p33"/>
          <p:cNvSpPr/>
          <p:nvPr/>
        </p:nvSpPr>
        <p:spPr>
          <a:xfrm rot="8100000">
            <a:off x="6763729" y="1828707"/>
            <a:ext cx="1271944" cy="1627901"/>
          </a:xfrm>
          <a:prstGeom prst="bentArrow">
            <a:avLst>
              <a:gd fmla="val 25000" name="adj1"/>
              <a:gd fmla="val 25000" name="adj2"/>
              <a:gd fmla="val 25000" name="adj3"/>
              <a:gd fmla="val 43750"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3"/>
          <p:cNvPicPr preferRelativeResize="0"/>
          <p:nvPr/>
        </p:nvPicPr>
        <p:blipFill>
          <a:blip r:embed="rId4">
            <a:alphaModFix/>
          </a:blip>
          <a:stretch>
            <a:fillRect/>
          </a:stretch>
        </p:blipFill>
        <p:spPr>
          <a:xfrm>
            <a:off x="4960775" y="1048975"/>
            <a:ext cx="2313300" cy="1320900"/>
          </a:xfrm>
          <a:prstGeom prst="roundRect">
            <a:avLst>
              <a:gd fmla="val 16667" name="adj"/>
            </a:avLst>
          </a:prstGeom>
          <a:noFill/>
          <a:ln cap="flat" cmpd="sng" w="38100">
            <a:solidFill>
              <a:srgbClr val="FF6B65"/>
            </a:solidFill>
            <a:prstDash val="solid"/>
            <a:round/>
            <a:headEnd len="sm" w="sm" type="none"/>
            <a:tailEnd len="sm" w="sm" type="none"/>
          </a:ln>
        </p:spPr>
      </p:pic>
      <p:sp>
        <p:nvSpPr>
          <p:cNvPr id="309" name="Google Shape;309;p33"/>
          <p:cNvSpPr/>
          <p:nvPr/>
        </p:nvSpPr>
        <p:spPr>
          <a:xfrm rot="2143406">
            <a:off x="3106324" y="212438"/>
            <a:ext cx="1979196" cy="1534268"/>
          </a:xfrm>
          <a:prstGeom prst="bentArrow">
            <a:avLst>
              <a:gd fmla="val 25000" name="adj1"/>
              <a:gd fmla="val 25000" name="adj2"/>
              <a:gd fmla="val 25000" name="adj3"/>
              <a:gd fmla="val 43750" name="adj4"/>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33"/>
          <p:cNvPicPr preferRelativeResize="0"/>
          <p:nvPr/>
        </p:nvPicPr>
        <p:blipFill rotWithShape="1">
          <a:blip r:embed="rId5">
            <a:alphaModFix/>
          </a:blip>
          <a:srcRect b="2486" l="0" r="0" t="0"/>
          <a:stretch/>
        </p:blipFill>
        <p:spPr>
          <a:xfrm>
            <a:off x="463778" y="135375"/>
            <a:ext cx="2674200" cy="4383300"/>
          </a:xfrm>
          <a:prstGeom prst="roundRect">
            <a:avLst>
              <a:gd fmla="val 16667" name="adj"/>
            </a:avLst>
          </a:prstGeom>
          <a:noFill/>
          <a:ln cap="flat" cmpd="thinThick" w="38100">
            <a:solidFill>
              <a:schemeClr val="accent6"/>
            </a:solidFill>
            <a:prstDash val="solid"/>
            <a:bevel/>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0" name="Shape 820"/>
        <p:cNvGrpSpPr/>
        <p:nvPr/>
      </p:nvGrpSpPr>
      <p:grpSpPr>
        <a:xfrm>
          <a:off x="0" y="0"/>
          <a:ext cx="0" cy="0"/>
          <a:chOff x="0" y="0"/>
          <a:chExt cx="0" cy="0"/>
        </a:xfrm>
      </p:grpSpPr>
      <p:sp>
        <p:nvSpPr>
          <p:cNvPr id="821" name="Google Shape;821;p78"/>
          <p:cNvSpPr txBox="1"/>
          <p:nvPr/>
        </p:nvSpPr>
        <p:spPr>
          <a:xfrm>
            <a:off x="0" y="0"/>
            <a:ext cx="3000000" cy="283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600">
                <a:solidFill>
                  <a:srgbClr val="1C448A"/>
                </a:solidFill>
                <a:latin typeface="Montserrat"/>
                <a:ea typeface="Montserrat"/>
                <a:cs typeface="Montserrat"/>
                <a:sym typeface="Montserrat"/>
              </a:rPr>
              <a:t>Fim </a:t>
            </a:r>
            <a:r>
              <a:rPr b="1" lang="en" sz="8600">
                <a:solidFill>
                  <a:schemeClr val="lt1"/>
                </a:solidFill>
                <a:latin typeface="Montserrat"/>
                <a:ea typeface="Montserrat"/>
                <a:cs typeface="Montserrat"/>
                <a:sym typeface="Montserrat"/>
              </a:rPr>
              <a:t>PC2</a:t>
            </a:r>
            <a:endParaRPr/>
          </a:p>
        </p:txBody>
      </p:sp>
      <p:sp>
        <p:nvSpPr>
          <p:cNvPr id="822" name="Google Shape;822;p78"/>
          <p:cNvSpPr txBox="1"/>
          <p:nvPr>
            <p:ph idx="4294967295" type="title"/>
          </p:nvPr>
        </p:nvSpPr>
        <p:spPr>
          <a:xfrm>
            <a:off x="5795100" y="4205050"/>
            <a:ext cx="334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Alguma dúvida?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9"/>
          <p:cNvSpPr txBox="1"/>
          <p:nvPr>
            <p:ph type="title"/>
          </p:nvPr>
        </p:nvSpPr>
        <p:spPr>
          <a:xfrm>
            <a:off x="1136775" y="1307100"/>
            <a:ext cx="6876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Próximos</a:t>
            </a:r>
            <a:r>
              <a:rPr lang="en"/>
              <a:t> </a:t>
            </a:r>
            <a:r>
              <a:rPr lang="en">
                <a:solidFill>
                  <a:schemeClr val="lt1"/>
                </a:solidFill>
              </a:rPr>
              <a:t>passos</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5 - 11</a:t>
            </a:r>
            <a:endParaRPr/>
          </a:p>
        </p:txBody>
      </p:sp>
      <p:graphicFrame>
        <p:nvGraphicFramePr>
          <p:cNvPr id="833" name="Google Shape;833;p80"/>
          <p:cNvGraphicFramePr/>
          <p:nvPr/>
        </p:nvGraphicFramePr>
        <p:xfrm>
          <a:off x="713100" y="1437450"/>
          <a:ext cx="3000000" cy="3000000"/>
        </p:xfrm>
        <a:graphic>
          <a:graphicData uri="http://schemas.openxmlformats.org/drawingml/2006/table">
            <a:tbl>
              <a:tblPr>
                <a:noFill/>
                <a:tableStyleId>{FCB600FD-A616-436F-B062-8844B4A7ECA8}</a:tableStyleId>
              </a:tblPr>
              <a:tblGrid>
                <a:gridCol w="1731075"/>
                <a:gridCol w="2187525"/>
                <a:gridCol w="3918625"/>
              </a:tblGrid>
              <a:tr h="510525">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Projeto</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Cálculos dimensionais de alguns componentes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Desenhos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Desenhos técnicos e esquemáticos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Clr>
                          <a:schemeClr val="lt2"/>
                        </a:buClr>
                        <a:buSzPts val="1100"/>
                        <a:buFont typeface="Arial"/>
                        <a:buNone/>
                      </a:pPr>
                      <a:r>
                        <a:rPr b="1" lang="en" sz="2000">
                          <a:solidFill>
                            <a:schemeClr val="dk2"/>
                          </a:solidFill>
                          <a:latin typeface="Montserrat"/>
                          <a:ea typeface="Montserrat"/>
                          <a:cs typeface="Montserrat"/>
                          <a:sym typeface="Montserrat"/>
                        </a:rPr>
                        <a:t>Simulações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Simulações dos componentes projetados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Clr>
                          <a:schemeClr val="lt2"/>
                        </a:buClr>
                        <a:buSzPts val="1100"/>
                        <a:buFont typeface="Arial"/>
                        <a:buNone/>
                      </a:pPr>
                      <a:r>
                        <a:rPr b="1" lang="en" sz="2000">
                          <a:solidFill>
                            <a:schemeClr val="dk2"/>
                          </a:solidFill>
                          <a:latin typeface="Montserrat"/>
                          <a:ea typeface="Montserrat"/>
                          <a:cs typeface="Montserrat"/>
                          <a:sym typeface="Montserrat"/>
                        </a:rPr>
                        <a:t>Integrações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Integração das áreas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0525">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Aquisições</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Elaboração do plano de aquisição</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84200">
                <a:tc>
                  <a:txBody>
                    <a:bodyPr/>
                    <a:lstStyle/>
                    <a:p>
                      <a:pPr indent="0" lvl="0" marL="0" rtl="0" algn="l">
                        <a:spcBef>
                          <a:spcPts val="0"/>
                        </a:spcBef>
                        <a:spcAft>
                          <a:spcPts val="0"/>
                        </a:spcAft>
                        <a:buNone/>
                      </a:pPr>
                      <a:r>
                        <a:t/>
                      </a:r>
                      <a:endParaRPr sz="2000"/>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34" name="Google Shape;834;p80"/>
          <p:cNvSpPr/>
          <p:nvPr/>
        </p:nvSpPr>
        <p:spPr>
          <a:xfrm>
            <a:off x="2515675"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0"/>
          <p:cNvSpPr/>
          <p:nvPr/>
        </p:nvSpPr>
        <p:spPr>
          <a:xfrm>
            <a:off x="2897950"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0"/>
          <p:cNvSpPr/>
          <p:nvPr/>
        </p:nvSpPr>
        <p:spPr>
          <a:xfrm>
            <a:off x="3662500" y="1554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0"/>
          <p:cNvSpPr/>
          <p:nvPr/>
        </p:nvSpPr>
        <p:spPr>
          <a:xfrm>
            <a:off x="4044775" y="1554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0"/>
          <p:cNvSpPr/>
          <p:nvPr/>
        </p:nvSpPr>
        <p:spPr>
          <a:xfrm>
            <a:off x="2515675"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0"/>
          <p:cNvSpPr/>
          <p:nvPr/>
        </p:nvSpPr>
        <p:spPr>
          <a:xfrm>
            <a:off x="2897950"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0"/>
          <p:cNvSpPr/>
          <p:nvPr/>
        </p:nvSpPr>
        <p:spPr>
          <a:xfrm>
            <a:off x="3280225"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0"/>
          <p:cNvSpPr/>
          <p:nvPr/>
        </p:nvSpPr>
        <p:spPr>
          <a:xfrm>
            <a:off x="3662500" y="205895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0"/>
          <p:cNvSpPr/>
          <p:nvPr/>
        </p:nvSpPr>
        <p:spPr>
          <a:xfrm>
            <a:off x="4044775" y="205895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0"/>
          <p:cNvSpPr/>
          <p:nvPr/>
        </p:nvSpPr>
        <p:spPr>
          <a:xfrm>
            <a:off x="2515675" y="25637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0"/>
          <p:cNvSpPr/>
          <p:nvPr/>
        </p:nvSpPr>
        <p:spPr>
          <a:xfrm>
            <a:off x="2897950" y="25637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0"/>
          <p:cNvSpPr/>
          <p:nvPr/>
        </p:nvSpPr>
        <p:spPr>
          <a:xfrm>
            <a:off x="3280225" y="25637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0"/>
          <p:cNvSpPr/>
          <p:nvPr/>
        </p:nvSpPr>
        <p:spPr>
          <a:xfrm>
            <a:off x="3662500" y="25637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0"/>
          <p:cNvSpPr/>
          <p:nvPr/>
        </p:nvSpPr>
        <p:spPr>
          <a:xfrm>
            <a:off x="4044775" y="25637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0"/>
          <p:cNvSpPr/>
          <p:nvPr/>
        </p:nvSpPr>
        <p:spPr>
          <a:xfrm>
            <a:off x="2515675" y="3095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0"/>
          <p:cNvSpPr/>
          <p:nvPr/>
        </p:nvSpPr>
        <p:spPr>
          <a:xfrm>
            <a:off x="2897950"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0"/>
          <p:cNvSpPr/>
          <p:nvPr/>
        </p:nvSpPr>
        <p:spPr>
          <a:xfrm>
            <a:off x="3280225"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0"/>
          <p:cNvSpPr/>
          <p:nvPr/>
        </p:nvSpPr>
        <p:spPr>
          <a:xfrm>
            <a:off x="3662500"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0"/>
          <p:cNvSpPr/>
          <p:nvPr/>
        </p:nvSpPr>
        <p:spPr>
          <a:xfrm>
            <a:off x="4044775" y="3095200"/>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0"/>
          <p:cNvSpPr/>
          <p:nvPr/>
        </p:nvSpPr>
        <p:spPr>
          <a:xfrm>
            <a:off x="2515675" y="3613325"/>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0"/>
          <p:cNvSpPr/>
          <p:nvPr/>
        </p:nvSpPr>
        <p:spPr>
          <a:xfrm>
            <a:off x="2897950" y="3613325"/>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0"/>
          <p:cNvSpPr/>
          <p:nvPr/>
        </p:nvSpPr>
        <p:spPr>
          <a:xfrm>
            <a:off x="3280225" y="3613325"/>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0"/>
          <p:cNvSpPr/>
          <p:nvPr/>
        </p:nvSpPr>
        <p:spPr>
          <a:xfrm>
            <a:off x="3662500" y="3613325"/>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0"/>
          <p:cNvSpPr/>
          <p:nvPr/>
        </p:nvSpPr>
        <p:spPr>
          <a:xfrm>
            <a:off x="4044775" y="3613325"/>
            <a:ext cx="311400" cy="31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0"/>
          <p:cNvSpPr txBox="1"/>
          <p:nvPr/>
        </p:nvSpPr>
        <p:spPr>
          <a:xfrm>
            <a:off x="3358950" y="991550"/>
            <a:ext cx="260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Light"/>
                <a:ea typeface="Montserrat Light"/>
                <a:cs typeface="Montserrat Light"/>
                <a:sym typeface="Montserrat Light"/>
              </a:rPr>
              <a:t>21 de fevereiro  — 06 de março</a:t>
            </a:r>
            <a:endParaRPr sz="1200">
              <a:latin typeface="Montserrat Light"/>
              <a:ea typeface="Montserrat Light"/>
              <a:cs typeface="Montserrat Light"/>
              <a:sym typeface="Montserrat Light"/>
            </a:endParaRPr>
          </a:p>
        </p:txBody>
      </p:sp>
      <p:sp>
        <p:nvSpPr>
          <p:cNvPr id="859" name="Google Shape;859;p80"/>
          <p:cNvSpPr txBox="1"/>
          <p:nvPr/>
        </p:nvSpPr>
        <p:spPr>
          <a:xfrm>
            <a:off x="2086875" y="4080425"/>
            <a:ext cx="27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Nunito"/>
                <a:ea typeface="Nunito"/>
                <a:cs typeface="Nunito"/>
                <a:sym typeface="Nunito"/>
              </a:rPr>
              <a:t>Grau de urgência e importância</a:t>
            </a:r>
            <a:endParaRPr>
              <a:solidFill>
                <a:schemeClr val="accent1"/>
              </a:solidFill>
              <a:latin typeface="Nunito"/>
              <a:ea typeface="Nunito"/>
              <a:cs typeface="Nunito"/>
              <a:sym typeface="Nunito"/>
            </a:endParaRPr>
          </a:p>
        </p:txBody>
      </p:sp>
      <p:sp>
        <p:nvSpPr>
          <p:cNvPr id="860" name="Google Shape;860;p80"/>
          <p:cNvSpPr/>
          <p:nvPr/>
        </p:nvSpPr>
        <p:spPr>
          <a:xfrm>
            <a:off x="3280225"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0"/>
          <p:cNvSpPr/>
          <p:nvPr/>
        </p:nvSpPr>
        <p:spPr>
          <a:xfrm>
            <a:off x="3662500" y="1554200"/>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0"/>
          <p:cNvSpPr/>
          <p:nvPr/>
        </p:nvSpPr>
        <p:spPr>
          <a:xfrm>
            <a:off x="2897950" y="3088513"/>
            <a:ext cx="311400" cy="31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1"/>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1"/>
          <p:cNvSpPr txBox="1"/>
          <p:nvPr>
            <p:ph type="title"/>
          </p:nvPr>
        </p:nvSpPr>
        <p:spPr>
          <a:xfrm>
            <a:off x="604300" y="2443050"/>
            <a:ext cx="36792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9" name="Google Shape;869;p81"/>
          <p:cNvSpPr txBox="1"/>
          <p:nvPr>
            <p:ph idx="2" type="title"/>
          </p:nvPr>
        </p:nvSpPr>
        <p:spPr>
          <a:xfrm>
            <a:off x="1912650" y="1026525"/>
            <a:ext cx="11781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70" name="Google Shape;870;p81"/>
          <p:cNvGrpSpPr/>
          <p:nvPr/>
        </p:nvGrpSpPr>
        <p:grpSpPr>
          <a:xfrm>
            <a:off x="7750375" y="3805150"/>
            <a:ext cx="1048300" cy="1048300"/>
            <a:chOff x="7750375" y="3805150"/>
            <a:chExt cx="1048300" cy="1048300"/>
          </a:xfrm>
        </p:grpSpPr>
        <p:sp>
          <p:nvSpPr>
            <p:cNvPr id="871" name="Google Shape;871;p81"/>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1"/>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81"/>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1"/>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1"/>
          <p:cNvSpPr/>
          <p:nvPr/>
        </p:nvSpPr>
        <p:spPr>
          <a:xfrm>
            <a:off x="3986450" y="1656075"/>
            <a:ext cx="2450100" cy="474900"/>
          </a:xfrm>
          <a:prstGeom prst="roundRect">
            <a:avLst>
              <a:gd fmla="val 16667" name="adj"/>
            </a:avLst>
          </a:prstGeom>
          <a:solidFill>
            <a:srgbClr val="4CD2F8">
              <a:alpha val="3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E2A47"/>
                </a:solidFill>
                <a:latin typeface="Montserrat ExtraBold"/>
                <a:ea typeface="Montserrat ExtraBold"/>
                <a:cs typeface="Montserrat ExtraBold"/>
                <a:sym typeface="Montserrat ExtraBold"/>
              </a:rPr>
              <a:t>1. </a:t>
            </a:r>
            <a:r>
              <a:rPr lang="en" sz="2000">
                <a:solidFill>
                  <a:srgbClr val="0E2A47"/>
                </a:solidFill>
                <a:latin typeface="Montserrat ExtraBold"/>
                <a:ea typeface="Montserrat ExtraBold"/>
                <a:cs typeface="Montserrat ExtraBold"/>
                <a:sym typeface="Montserrat ExtraBold"/>
              </a:rPr>
              <a:t>Objetivo Geral</a:t>
            </a:r>
            <a:endParaRPr sz="2000">
              <a:solidFill>
                <a:srgbClr val="0E2A47"/>
              </a:solidFill>
              <a:latin typeface="Montserrat ExtraBold"/>
              <a:ea typeface="Montserrat ExtraBold"/>
              <a:cs typeface="Montserrat ExtraBold"/>
              <a:sym typeface="Montserrat ExtraBold"/>
            </a:endParaRPr>
          </a:p>
        </p:txBody>
      </p:sp>
      <p:sp>
        <p:nvSpPr>
          <p:cNvPr id="876" name="Google Shape;876;p81"/>
          <p:cNvSpPr/>
          <p:nvPr/>
        </p:nvSpPr>
        <p:spPr>
          <a:xfrm>
            <a:off x="5473800" y="2299625"/>
            <a:ext cx="2957100" cy="435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sz="2000">
                <a:solidFill>
                  <a:srgbClr val="0E2A47"/>
                </a:solidFill>
                <a:latin typeface="Montserrat ExtraBold"/>
                <a:ea typeface="Montserrat ExtraBold"/>
                <a:cs typeface="Montserrat ExtraBold"/>
                <a:sym typeface="Montserrat ExtraBold"/>
              </a:rPr>
              <a:t>2</a:t>
            </a:r>
            <a:r>
              <a:rPr lang="en" sz="2000">
                <a:solidFill>
                  <a:srgbClr val="0E2A47"/>
                </a:solidFill>
                <a:latin typeface="Montserrat ExtraBold"/>
                <a:ea typeface="Montserrat ExtraBold"/>
                <a:cs typeface="Montserrat ExtraBold"/>
                <a:sym typeface="Montserrat ExtraBold"/>
              </a:rPr>
              <a:t>. Requisitos Gerais</a:t>
            </a:r>
            <a:endParaRPr/>
          </a:p>
        </p:txBody>
      </p:sp>
      <p:sp>
        <p:nvSpPr>
          <p:cNvPr id="877" name="Google Shape;877;p81"/>
          <p:cNvSpPr/>
          <p:nvPr/>
        </p:nvSpPr>
        <p:spPr>
          <a:xfrm>
            <a:off x="4785850" y="2903875"/>
            <a:ext cx="1091100" cy="435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E2A47"/>
                </a:solidFill>
                <a:latin typeface="Montserrat ExtraBold"/>
                <a:ea typeface="Montserrat ExtraBold"/>
                <a:cs typeface="Montserrat ExtraBold"/>
                <a:sym typeface="Montserrat ExtraBold"/>
              </a:rPr>
              <a:t>3</a:t>
            </a:r>
            <a:r>
              <a:rPr lang="en" sz="2000">
                <a:solidFill>
                  <a:srgbClr val="0E2A47"/>
                </a:solidFill>
                <a:latin typeface="Montserrat ExtraBold"/>
                <a:ea typeface="Montserrat ExtraBold"/>
                <a:cs typeface="Montserrat ExtraBold"/>
                <a:sym typeface="Montserrat ExtraBold"/>
              </a:rPr>
              <a:t>. EAP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500"/>
                                        <p:tgtEl>
                                          <p:spTgt spid="8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500"/>
                                        <p:tgtEl>
                                          <p:spTgt spid="8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500"/>
                                        <p:tgtEl>
                                          <p:spTgt spid="8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2"/>
          <p:cNvSpPr txBox="1"/>
          <p:nvPr>
            <p:ph type="title"/>
          </p:nvPr>
        </p:nvSpPr>
        <p:spPr>
          <a:xfrm>
            <a:off x="720000" y="550925"/>
            <a:ext cx="4493100" cy="8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RISCOS</a:t>
            </a:r>
            <a:endParaRPr/>
          </a:p>
        </p:txBody>
      </p:sp>
      <p:sp>
        <p:nvSpPr>
          <p:cNvPr id="883" name="Google Shape;883;p82"/>
          <p:cNvSpPr txBox="1"/>
          <p:nvPr>
            <p:ph idx="1" type="body"/>
          </p:nvPr>
        </p:nvSpPr>
        <p:spPr>
          <a:xfrm>
            <a:off x="720000" y="1825075"/>
            <a:ext cx="4493100" cy="2157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a:t>Pessoais</a:t>
            </a:r>
            <a:endParaRPr b="1"/>
          </a:p>
          <a:p>
            <a:pPr indent="-317500" lvl="1" marL="914400" rtl="0" algn="l">
              <a:spcBef>
                <a:spcPts val="0"/>
              </a:spcBef>
              <a:spcAft>
                <a:spcPts val="0"/>
              </a:spcAft>
              <a:buSzPts val="1400"/>
              <a:buChar char="○"/>
            </a:pPr>
            <a:r>
              <a:rPr lang="en"/>
              <a:t>Desistência</a:t>
            </a:r>
            <a:endParaRPr/>
          </a:p>
          <a:p>
            <a:pPr indent="-317500" lvl="1" marL="914400" rtl="0" algn="l">
              <a:spcBef>
                <a:spcPts val="0"/>
              </a:spcBef>
              <a:spcAft>
                <a:spcPts val="0"/>
              </a:spcAft>
              <a:buSzPts val="1400"/>
              <a:buChar char="○"/>
            </a:pPr>
            <a:r>
              <a:rPr lang="en"/>
              <a:t>Negligência</a:t>
            </a:r>
            <a:endParaRPr/>
          </a:p>
          <a:p>
            <a:pPr indent="-317500" lvl="1" marL="914400" rtl="0" algn="l">
              <a:spcBef>
                <a:spcPts val="0"/>
              </a:spcBef>
              <a:spcAft>
                <a:spcPts val="0"/>
              </a:spcAft>
              <a:buSzPts val="1400"/>
              <a:buChar char="○"/>
            </a:pPr>
            <a:r>
              <a:rPr lang="en"/>
              <a:t>Sobrecarga de algum membro</a:t>
            </a:r>
            <a:endParaRPr/>
          </a:p>
          <a:p>
            <a:pPr indent="-317500" lvl="1" marL="914400" rtl="0" algn="l">
              <a:lnSpc>
                <a:spcPct val="150000"/>
              </a:lnSpc>
              <a:spcBef>
                <a:spcPts val="0"/>
              </a:spcBef>
              <a:spcAft>
                <a:spcPts val="0"/>
              </a:spcAft>
              <a:buSzPts val="1400"/>
              <a:buChar char="○"/>
            </a:pPr>
            <a:r>
              <a:rPr lang="en"/>
              <a:t>Problemas pessoais</a:t>
            </a:r>
            <a:endParaRPr/>
          </a:p>
          <a:p>
            <a:pPr indent="-317500" lvl="0" marL="457200" rtl="0" algn="l">
              <a:spcBef>
                <a:spcPts val="0"/>
              </a:spcBef>
              <a:spcAft>
                <a:spcPts val="0"/>
              </a:spcAft>
              <a:buSzPts val="1400"/>
              <a:buChar char="●"/>
            </a:pPr>
            <a:r>
              <a:rPr b="1" lang="en"/>
              <a:t>Técnicos</a:t>
            </a:r>
            <a:endParaRPr b="1"/>
          </a:p>
          <a:p>
            <a:pPr indent="-317500" lvl="1" marL="914400" rtl="0" algn="l">
              <a:spcBef>
                <a:spcPts val="0"/>
              </a:spcBef>
              <a:spcAft>
                <a:spcPts val="0"/>
              </a:spcAft>
              <a:buSzPts val="1400"/>
              <a:buChar char="○"/>
            </a:pPr>
            <a:r>
              <a:rPr lang="en"/>
              <a:t>Retrabalho</a:t>
            </a:r>
            <a:endParaRPr/>
          </a:p>
          <a:p>
            <a:pPr indent="-317500" lvl="1" marL="914400" rtl="0" algn="l">
              <a:spcBef>
                <a:spcPts val="0"/>
              </a:spcBef>
              <a:spcAft>
                <a:spcPts val="0"/>
              </a:spcAft>
              <a:buSzPts val="1400"/>
              <a:buChar char="○"/>
            </a:pPr>
            <a:r>
              <a:rPr lang="en"/>
              <a:t>Falta de conhecimento</a:t>
            </a:r>
            <a:endParaRPr/>
          </a:p>
          <a:p>
            <a:pPr indent="-317500" lvl="1" marL="914400" rtl="0" algn="l">
              <a:lnSpc>
                <a:spcPct val="150000"/>
              </a:lnSpc>
              <a:spcBef>
                <a:spcPts val="0"/>
              </a:spcBef>
              <a:spcAft>
                <a:spcPts val="0"/>
              </a:spcAft>
              <a:buSzPts val="1400"/>
              <a:buChar char="○"/>
            </a:pPr>
            <a:r>
              <a:rPr lang="en"/>
              <a:t>Erros e problemas no desenvolvimento</a:t>
            </a:r>
            <a:endParaRPr/>
          </a:p>
          <a:p>
            <a:pPr indent="-317500" lvl="0" marL="457200" rtl="0" algn="l">
              <a:spcBef>
                <a:spcPts val="0"/>
              </a:spcBef>
              <a:spcAft>
                <a:spcPts val="0"/>
              </a:spcAft>
              <a:buSzPts val="1400"/>
              <a:buChar char="●"/>
            </a:pPr>
            <a:r>
              <a:rPr b="1" lang="en"/>
              <a:t>Organizacionais</a:t>
            </a:r>
            <a:endParaRPr b="1"/>
          </a:p>
          <a:p>
            <a:pPr indent="-317500" lvl="1" marL="914400" rtl="0" algn="l">
              <a:spcBef>
                <a:spcPts val="0"/>
              </a:spcBef>
              <a:spcAft>
                <a:spcPts val="0"/>
              </a:spcAft>
              <a:buSzPts val="1400"/>
              <a:buChar char="○"/>
            </a:pPr>
            <a:r>
              <a:rPr lang="en"/>
              <a:t>Surgimento de novos requisitos</a:t>
            </a:r>
            <a:endParaRPr/>
          </a:p>
        </p:txBody>
      </p:sp>
      <p:grpSp>
        <p:nvGrpSpPr>
          <p:cNvPr id="884" name="Google Shape;884;p82"/>
          <p:cNvGrpSpPr/>
          <p:nvPr/>
        </p:nvGrpSpPr>
        <p:grpSpPr>
          <a:xfrm flipH="1">
            <a:off x="8026010" y="539390"/>
            <a:ext cx="809797" cy="809729"/>
            <a:chOff x="4722599" y="388799"/>
            <a:chExt cx="925800" cy="925828"/>
          </a:xfrm>
        </p:grpSpPr>
        <p:sp>
          <p:nvSpPr>
            <p:cNvPr id="885" name="Google Shape;885;p82"/>
            <p:cNvSpPr/>
            <p:nvPr/>
          </p:nvSpPr>
          <p:spPr>
            <a:xfrm>
              <a:off x="5182962" y="388827"/>
              <a:ext cx="465300" cy="925800"/>
            </a:xfrm>
            <a:prstGeom prst="rect">
              <a:avLst/>
            </a:prstGeom>
            <a:solidFill>
              <a:srgbClr val="000000">
                <a:alpha val="40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2"/>
            <p:cNvSpPr/>
            <p:nvPr/>
          </p:nvSpPr>
          <p:spPr>
            <a:xfrm flipH="1" rot="-5400000">
              <a:off x="4722599" y="388799"/>
              <a:ext cx="925800" cy="925800"/>
            </a:xfrm>
            <a:prstGeom prst="pie">
              <a:avLst>
                <a:gd fmla="val 10799810" name="adj1"/>
                <a:gd fmla="val 2158001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7" name="Google Shape;887;p82" title="Riscos.mp3">
            <a:hlinkClick r:id="rId3"/>
          </p:cNvPr>
          <p:cNvPicPr preferRelativeResize="0"/>
          <p:nvPr/>
        </p:nvPicPr>
        <p:blipFill>
          <a:blip r:embed="rId4">
            <a:alphaModFix/>
          </a:blip>
          <a:stretch>
            <a:fillRect/>
          </a:stretch>
        </p:blipFill>
        <p:spPr>
          <a:xfrm>
            <a:off x="339000" y="4375494"/>
            <a:ext cx="457200" cy="45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83"/>
          <p:cNvPicPr preferRelativeResize="0"/>
          <p:nvPr/>
        </p:nvPicPr>
        <p:blipFill>
          <a:blip r:embed="rId3">
            <a:alphaModFix/>
          </a:blip>
          <a:stretch>
            <a:fillRect/>
          </a:stretch>
        </p:blipFill>
        <p:spPr>
          <a:xfrm>
            <a:off x="0" y="0"/>
            <a:ext cx="9143999" cy="2882345"/>
          </a:xfrm>
          <a:prstGeom prst="rect">
            <a:avLst/>
          </a:prstGeom>
          <a:noFill/>
          <a:ln>
            <a:noFill/>
          </a:ln>
        </p:spPr>
      </p:pic>
      <p:pic>
        <p:nvPicPr>
          <p:cNvPr id="893" name="Google Shape;893;p83"/>
          <p:cNvPicPr preferRelativeResize="0"/>
          <p:nvPr/>
        </p:nvPicPr>
        <p:blipFill>
          <a:blip r:embed="rId4">
            <a:alphaModFix/>
          </a:blip>
          <a:stretch>
            <a:fillRect/>
          </a:stretch>
        </p:blipFill>
        <p:spPr>
          <a:xfrm>
            <a:off x="2146600" y="3054245"/>
            <a:ext cx="4850798" cy="1956355"/>
          </a:xfrm>
          <a:prstGeom prst="rect">
            <a:avLst/>
          </a:prstGeom>
          <a:noFill/>
          <a:ln>
            <a:noFill/>
          </a:ln>
        </p:spPr>
      </p:pic>
      <p:pic>
        <p:nvPicPr>
          <p:cNvPr id="894" name="Google Shape;894;p83" title="Tabela-Riscos.mp3">
            <a:hlinkClick r:id="rId5"/>
          </p:cNvPr>
          <p:cNvPicPr preferRelativeResize="0"/>
          <p:nvPr/>
        </p:nvPicPr>
        <p:blipFill>
          <a:blip r:embed="rId6">
            <a:alphaModFix/>
          </a:blip>
          <a:stretch>
            <a:fillRect/>
          </a:stretch>
        </p:blipFill>
        <p:spPr>
          <a:xfrm>
            <a:off x="484498" y="4375495"/>
            <a:ext cx="457200" cy="45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8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Cronograma do Projeto</a:t>
            </a:r>
            <a:endParaRPr/>
          </a:p>
        </p:txBody>
      </p:sp>
      <p:graphicFrame>
        <p:nvGraphicFramePr>
          <p:cNvPr id="900" name="Google Shape;900;p84"/>
          <p:cNvGraphicFramePr/>
          <p:nvPr/>
        </p:nvGraphicFramePr>
        <p:xfrm>
          <a:off x="726900" y="1276350"/>
          <a:ext cx="3000000" cy="3000000"/>
        </p:xfrm>
        <a:graphic>
          <a:graphicData uri="http://schemas.openxmlformats.org/drawingml/2006/table">
            <a:tbl>
              <a:tblPr>
                <a:noFill/>
                <a:tableStyleId>{FCB600FD-A616-436F-B062-8844B4A7ECA8}</a:tableStyleId>
              </a:tblPr>
              <a:tblGrid>
                <a:gridCol w="1399600"/>
                <a:gridCol w="1416350"/>
                <a:gridCol w="578500"/>
                <a:gridCol w="1077375"/>
                <a:gridCol w="1077375"/>
                <a:gridCol w="1077375"/>
                <a:gridCol w="1077375"/>
              </a:tblGrid>
              <a:tr h="5129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Fev</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Mar</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r">
                        <a:spcBef>
                          <a:spcPts val="0"/>
                        </a:spcBef>
                        <a:spcAft>
                          <a:spcPts val="0"/>
                        </a:spcAft>
                        <a:buNone/>
                      </a:pPr>
                      <a:r>
                        <a:rPr b="1" lang="en" sz="2000">
                          <a:solidFill>
                            <a:schemeClr val="dk2"/>
                          </a:solidFill>
                          <a:latin typeface="Montserrat"/>
                          <a:ea typeface="Montserrat"/>
                          <a:cs typeface="Montserrat"/>
                          <a:sym typeface="Montserrat"/>
                        </a:rPr>
                        <a:t>Abr</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512950">
                <a:tc>
                  <a:txBody>
                    <a:bodyPr/>
                    <a:lstStyle/>
                    <a:p>
                      <a:pPr indent="0" lvl="0" marL="0" rtl="0" algn="l">
                        <a:spcBef>
                          <a:spcPts val="0"/>
                        </a:spcBef>
                        <a:spcAft>
                          <a:spcPts val="0"/>
                        </a:spcAft>
                        <a:buClr>
                          <a:schemeClr val="lt2"/>
                        </a:buClr>
                        <a:buSzPts val="1100"/>
                        <a:buFont typeface="Arial"/>
                        <a:buNone/>
                      </a:pPr>
                      <a:r>
                        <a:rPr b="1" lang="en" sz="1800">
                          <a:solidFill>
                            <a:schemeClr val="dk2"/>
                          </a:solidFill>
                          <a:latin typeface="Montserrat"/>
                          <a:ea typeface="Montserrat"/>
                          <a:cs typeface="Montserrat"/>
                          <a:sym typeface="Montserrat"/>
                        </a:rPr>
                        <a:t>PC2</a:t>
                      </a:r>
                      <a:endParaRPr sz="1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None/>
                      </a:pPr>
                      <a:r>
                        <a:rPr lang="en">
                          <a:solidFill>
                            <a:schemeClr val="lt2"/>
                          </a:solidFill>
                          <a:latin typeface="Nunito"/>
                          <a:ea typeface="Nunito"/>
                          <a:cs typeface="Nunito"/>
                          <a:sym typeface="Nunito"/>
                        </a:rPr>
                        <a:t>Sprint</a:t>
                      </a:r>
                      <a:r>
                        <a:rPr lang="en">
                          <a:solidFill>
                            <a:schemeClr val="lt2"/>
                          </a:solidFill>
                          <a:latin typeface="Nunito"/>
                          <a:ea typeface="Nunito"/>
                          <a:cs typeface="Nunito"/>
                          <a:sym typeface="Nunito"/>
                        </a:rPr>
                        <a:t> 2</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Sprint</a:t>
                      </a:r>
                      <a:r>
                        <a:rPr lang="en">
                          <a:solidFill>
                            <a:schemeClr val="lt2"/>
                          </a:solidFill>
                          <a:latin typeface="Nunito"/>
                          <a:ea typeface="Nunito"/>
                          <a:cs typeface="Nunito"/>
                          <a:sym typeface="Nunito"/>
                        </a:rPr>
                        <a:t> 3</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2950">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Sprint</a:t>
                      </a:r>
                      <a:r>
                        <a:rPr lang="en">
                          <a:solidFill>
                            <a:schemeClr val="lt2"/>
                          </a:solidFill>
                          <a:latin typeface="Nunito"/>
                          <a:ea typeface="Nunito"/>
                          <a:cs typeface="Nunito"/>
                          <a:sym typeface="Nunito"/>
                        </a:rPr>
                        <a:t> 4</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Integração dos Subsistemas</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125">
                <a:tc>
                  <a:txBody>
                    <a:bodyPr/>
                    <a:lstStyle/>
                    <a:p>
                      <a:pPr indent="0" lvl="0" marL="0" rtl="0" algn="l">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Escrita e finalização</a:t>
                      </a:r>
                      <a:endParaRPr>
                        <a:solidFill>
                          <a:schemeClr val="lt2"/>
                        </a:solidFill>
                        <a:latin typeface="Nunito"/>
                        <a:ea typeface="Nunito"/>
                        <a:cs typeface="Nunito"/>
                        <a:sym typeface="Nuni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01" name="Google Shape;901;p84"/>
          <p:cNvSpPr/>
          <p:nvPr/>
        </p:nvSpPr>
        <p:spPr>
          <a:xfrm>
            <a:off x="3043975" y="1891225"/>
            <a:ext cx="2923200" cy="319500"/>
          </a:xfrm>
          <a:prstGeom prst="roundRect">
            <a:avLst>
              <a:gd fmla="val 16667" name="adj"/>
            </a:avLst>
          </a:prstGeom>
          <a:solidFill>
            <a:srgbClr val="4CD2F8">
              <a:alpha val="330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14/02 — 06/03</a:t>
            </a:r>
            <a:endParaRPr>
              <a:latin typeface="Montserrat Light"/>
              <a:ea typeface="Montserrat Light"/>
              <a:cs typeface="Montserrat Light"/>
              <a:sym typeface="Montserrat Light"/>
            </a:endParaRPr>
          </a:p>
        </p:txBody>
      </p:sp>
      <p:sp>
        <p:nvSpPr>
          <p:cNvPr id="902" name="Google Shape;902;p84"/>
          <p:cNvSpPr/>
          <p:nvPr/>
        </p:nvSpPr>
        <p:spPr>
          <a:xfrm>
            <a:off x="3043975" y="2338225"/>
            <a:ext cx="1044000" cy="319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Montserrat Light"/>
                <a:ea typeface="Montserrat Light"/>
                <a:cs typeface="Montserrat Light"/>
                <a:sym typeface="Montserrat Light"/>
              </a:rPr>
              <a:t>14</a:t>
            </a:r>
            <a:r>
              <a:rPr lang="en" sz="1100">
                <a:solidFill>
                  <a:schemeClr val="lt2"/>
                </a:solidFill>
                <a:latin typeface="Montserrat Light"/>
                <a:ea typeface="Montserrat Light"/>
                <a:cs typeface="Montserrat Light"/>
                <a:sym typeface="Montserrat Light"/>
              </a:rPr>
              <a:t>/02-19/02</a:t>
            </a:r>
            <a:endParaRPr sz="1300">
              <a:latin typeface="Montserrat Light"/>
              <a:ea typeface="Montserrat Light"/>
              <a:cs typeface="Montserrat Light"/>
              <a:sym typeface="Montserrat Light"/>
            </a:endParaRPr>
          </a:p>
        </p:txBody>
      </p:sp>
      <p:sp>
        <p:nvSpPr>
          <p:cNvPr id="903" name="Google Shape;903;p84"/>
          <p:cNvSpPr/>
          <p:nvPr/>
        </p:nvSpPr>
        <p:spPr>
          <a:xfrm>
            <a:off x="3903600" y="2785225"/>
            <a:ext cx="1057200" cy="319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Montserrat Light"/>
                <a:ea typeface="Montserrat Light"/>
                <a:cs typeface="Montserrat Light"/>
                <a:sym typeface="Montserrat Light"/>
              </a:rPr>
              <a:t>21/02-26/02</a:t>
            </a:r>
            <a:endParaRPr>
              <a:latin typeface="Montserrat Light"/>
              <a:ea typeface="Montserrat Light"/>
              <a:cs typeface="Montserrat Light"/>
              <a:sym typeface="Montserrat Light"/>
            </a:endParaRPr>
          </a:p>
        </p:txBody>
      </p:sp>
      <p:sp>
        <p:nvSpPr>
          <p:cNvPr id="904" name="Google Shape;904;p84"/>
          <p:cNvSpPr/>
          <p:nvPr/>
        </p:nvSpPr>
        <p:spPr>
          <a:xfrm>
            <a:off x="4479900" y="3804475"/>
            <a:ext cx="1482300" cy="3195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24/02 – 06/03</a:t>
            </a:r>
            <a:endParaRPr>
              <a:latin typeface="Montserrat Light"/>
              <a:ea typeface="Montserrat Light"/>
              <a:cs typeface="Montserrat Light"/>
              <a:sym typeface="Montserrat Light"/>
            </a:endParaRPr>
          </a:p>
        </p:txBody>
      </p:sp>
      <p:sp>
        <p:nvSpPr>
          <p:cNvPr id="905" name="Google Shape;905;p84"/>
          <p:cNvSpPr/>
          <p:nvPr/>
        </p:nvSpPr>
        <p:spPr>
          <a:xfrm>
            <a:off x="3903600" y="4385025"/>
            <a:ext cx="2058600" cy="3195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CCC"/>
                </a:solidFill>
                <a:latin typeface="Montserrat Light"/>
                <a:ea typeface="Montserrat Light"/>
                <a:cs typeface="Montserrat Light"/>
                <a:sym typeface="Montserrat Light"/>
              </a:rPr>
              <a:t>21/02 – 06/03</a:t>
            </a:r>
            <a:endParaRPr>
              <a:solidFill>
                <a:srgbClr val="CCCCCC"/>
              </a:solidFill>
              <a:latin typeface="Montserrat Light"/>
              <a:ea typeface="Montserrat Light"/>
              <a:cs typeface="Montserrat Light"/>
              <a:sym typeface="Montserrat Light"/>
            </a:endParaRPr>
          </a:p>
        </p:txBody>
      </p:sp>
      <p:sp>
        <p:nvSpPr>
          <p:cNvPr id="906" name="Google Shape;906;p84"/>
          <p:cNvSpPr/>
          <p:nvPr/>
        </p:nvSpPr>
        <p:spPr>
          <a:xfrm>
            <a:off x="4817100" y="3223950"/>
            <a:ext cx="1145100" cy="3195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EFEFEF"/>
                </a:solidFill>
                <a:latin typeface="Montserrat Light"/>
                <a:ea typeface="Montserrat Light"/>
                <a:cs typeface="Montserrat Light"/>
                <a:sym typeface="Montserrat Light"/>
              </a:rPr>
              <a:t>28/02-06/03</a:t>
            </a:r>
            <a:endParaRPr sz="1200">
              <a:solidFill>
                <a:srgbClr val="EFEFEF"/>
              </a:solidFill>
              <a:latin typeface="Montserrat Light"/>
              <a:ea typeface="Montserrat Light"/>
              <a:cs typeface="Montserrat Light"/>
              <a:sym typeface="Montserrat Light"/>
            </a:endParaRPr>
          </a:p>
        </p:txBody>
      </p:sp>
      <p:cxnSp>
        <p:nvCxnSpPr>
          <p:cNvPr id="907" name="Google Shape;907;p84"/>
          <p:cNvCxnSpPr/>
          <p:nvPr/>
        </p:nvCxnSpPr>
        <p:spPr>
          <a:xfrm flipH="1">
            <a:off x="6057750" y="1457325"/>
            <a:ext cx="19200" cy="3429000"/>
          </a:xfrm>
          <a:prstGeom prst="straightConnector1">
            <a:avLst/>
          </a:prstGeom>
          <a:noFill/>
          <a:ln cap="flat" cmpd="sng" w="9525">
            <a:solidFill>
              <a:schemeClr val="dk2"/>
            </a:solidFill>
            <a:prstDash val="solid"/>
            <a:round/>
            <a:headEnd len="med" w="med" type="none"/>
            <a:tailEnd len="med" w="med" type="none"/>
          </a:ln>
        </p:spPr>
      </p:cxnSp>
      <p:sp>
        <p:nvSpPr>
          <p:cNvPr id="908" name="Google Shape;908;p84"/>
          <p:cNvSpPr txBox="1"/>
          <p:nvPr/>
        </p:nvSpPr>
        <p:spPr>
          <a:xfrm>
            <a:off x="5762550" y="1133475"/>
            <a:ext cx="60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Montserrat ExtraLight"/>
                <a:ea typeface="Montserrat ExtraLight"/>
                <a:cs typeface="Montserrat ExtraLight"/>
                <a:sym typeface="Montserrat ExtraLight"/>
              </a:rPr>
              <a:t>PC2</a:t>
            </a:r>
            <a:endParaRPr>
              <a:solidFill>
                <a:schemeClr val="dk2"/>
              </a:solidFill>
              <a:latin typeface="Montserrat ExtraLight"/>
              <a:ea typeface="Montserrat ExtraLight"/>
              <a:cs typeface="Montserrat ExtraLight"/>
              <a:sym typeface="Montserrat ExtraLight"/>
            </a:endParaRPr>
          </a:p>
        </p:txBody>
      </p:sp>
      <p:pic>
        <p:nvPicPr>
          <p:cNvPr id="909" name="Google Shape;909;p84" title="Cronograma.mp3">
            <a:hlinkClick r:id="rId3"/>
          </p:cNvPr>
          <p:cNvPicPr preferRelativeResize="0"/>
          <p:nvPr/>
        </p:nvPicPr>
        <p:blipFill>
          <a:blip r:embed="rId4">
            <a:alphaModFix/>
          </a:blip>
          <a:stretch>
            <a:fillRect/>
          </a:stretch>
        </p:blipFill>
        <p:spPr>
          <a:xfrm>
            <a:off x="152400" y="152400"/>
            <a:ext cx="415200" cy="415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5"/>
          <p:cNvSpPr/>
          <p:nvPr/>
        </p:nvSpPr>
        <p:spPr>
          <a:xfrm>
            <a:off x="13481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5"/>
          <p:cNvSpPr/>
          <p:nvPr/>
        </p:nvSpPr>
        <p:spPr>
          <a:xfrm>
            <a:off x="28465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5"/>
          <p:cNvSpPr/>
          <p:nvPr/>
        </p:nvSpPr>
        <p:spPr>
          <a:xfrm>
            <a:off x="43449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5"/>
          <p:cNvSpPr/>
          <p:nvPr/>
        </p:nvSpPr>
        <p:spPr>
          <a:xfrm>
            <a:off x="58433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5"/>
          <p:cNvSpPr/>
          <p:nvPr/>
        </p:nvSpPr>
        <p:spPr>
          <a:xfrm>
            <a:off x="7341700" y="2789700"/>
            <a:ext cx="454200" cy="4542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85"/>
          <p:cNvCxnSpPr>
            <a:stCxn id="914" idx="0"/>
            <a:endCxn id="920" idx="2"/>
          </p:cNvCxnSpPr>
          <p:nvPr/>
        </p:nvCxnSpPr>
        <p:spPr>
          <a:xfrm rot="10800000">
            <a:off x="15752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921" name="Google Shape;921;p85"/>
          <p:cNvCxnSpPr>
            <a:stCxn id="915" idx="4"/>
            <a:endCxn id="922" idx="0"/>
          </p:cNvCxnSpPr>
          <p:nvPr/>
        </p:nvCxnSpPr>
        <p:spPr>
          <a:xfrm>
            <a:off x="3073600" y="3243900"/>
            <a:ext cx="0" cy="299400"/>
          </a:xfrm>
          <a:prstGeom prst="straightConnector1">
            <a:avLst/>
          </a:prstGeom>
          <a:noFill/>
          <a:ln cap="flat" cmpd="sng" w="19050">
            <a:solidFill>
              <a:schemeClr val="dk1"/>
            </a:solidFill>
            <a:prstDash val="solid"/>
            <a:round/>
            <a:headEnd len="med" w="med" type="none"/>
            <a:tailEnd len="med" w="med" type="oval"/>
          </a:ln>
        </p:spPr>
      </p:cxnSp>
      <p:cxnSp>
        <p:nvCxnSpPr>
          <p:cNvPr id="923" name="Google Shape;923;p85"/>
          <p:cNvCxnSpPr>
            <a:stCxn id="916" idx="0"/>
            <a:endCxn id="924" idx="2"/>
          </p:cNvCxnSpPr>
          <p:nvPr/>
        </p:nvCxnSpPr>
        <p:spPr>
          <a:xfrm rot="10800000">
            <a:off x="45720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925" name="Google Shape;925;p85"/>
          <p:cNvCxnSpPr>
            <a:stCxn id="917" idx="4"/>
            <a:endCxn id="926" idx="0"/>
          </p:cNvCxnSpPr>
          <p:nvPr/>
        </p:nvCxnSpPr>
        <p:spPr>
          <a:xfrm>
            <a:off x="6070400" y="3243900"/>
            <a:ext cx="0" cy="299400"/>
          </a:xfrm>
          <a:prstGeom prst="straightConnector1">
            <a:avLst/>
          </a:prstGeom>
          <a:noFill/>
          <a:ln cap="flat" cmpd="sng" w="19050">
            <a:solidFill>
              <a:schemeClr val="dk1"/>
            </a:solidFill>
            <a:prstDash val="solid"/>
            <a:round/>
            <a:headEnd len="med" w="med" type="none"/>
            <a:tailEnd len="med" w="med" type="oval"/>
          </a:ln>
        </p:spPr>
      </p:cxnSp>
      <p:cxnSp>
        <p:nvCxnSpPr>
          <p:cNvPr id="927" name="Google Shape;927;p85"/>
          <p:cNvCxnSpPr>
            <a:stCxn id="918" idx="0"/>
            <a:endCxn id="928" idx="2"/>
          </p:cNvCxnSpPr>
          <p:nvPr/>
        </p:nvCxnSpPr>
        <p:spPr>
          <a:xfrm rot="10800000">
            <a:off x="7568800" y="2495700"/>
            <a:ext cx="0" cy="294000"/>
          </a:xfrm>
          <a:prstGeom prst="straightConnector1">
            <a:avLst/>
          </a:prstGeom>
          <a:noFill/>
          <a:ln cap="flat" cmpd="sng" w="19050">
            <a:solidFill>
              <a:schemeClr val="dk1"/>
            </a:solidFill>
            <a:prstDash val="solid"/>
            <a:round/>
            <a:headEnd len="med" w="med" type="none"/>
            <a:tailEnd len="med" w="med" type="oval"/>
          </a:ln>
        </p:spPr>
      </p:cxnSp>
      <p:cxnSp>
        <p:nvCxnSpPr>
          <p:cNvPr id="929" name="Google Shape;929;p85"/>
          <p:cNvCxnSpPr>
            <a:stCxn id="914" idx="6"/>
            <a:endCxn id="915" idx="2"/>
          </p:cNvCxnSpPr>
          <p:nvPr/>
        </p:nvCxnSpPr>
        <p:spPr>
          <a:xfrm>
            <a:off x="18023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930" name="Google Shape;930;p85"/>
          <p:cNvCxnSpPr>
            <a:stCxn id="915" idx="6"/>
            <a:endCxn id="916" idx="2"/>
          </p:cNvCxnSpPr>
          <p:nvPr/>
        </p:nvCxnSpPr>
        <p:spPr>
          <a:xfrm>
            <a:off x="33007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931" name="Google Shape;931;p85"/>
          <p:cNvCxnSpPr>
            <a:stCxn id="916" idx="6"/>
            <a:endCxn id="917" idx="2"/>
          </p:cNvCxnSpPr>
          <p:nvPr/>
        </p:nvCxnSpPr>
        <p:spPr>
          <a:xfrm>
            <a:off x="4799100" y="3016800"/>
            <a:ext cx="1044300" cy="0"/>
          </a:xfrm>
          <a:prstGeom prst="straightConnector1">
            <a:avLst/>
          </a:prstGeom>
          <a:noFill/>
          <a:ln cap="flat" cmpd="sng" w="19050">
            <a:solidFill>
              <a:schemeClr val="dk1"/>
            </a:solidFill>
            <a:prstDash val="solid"/>
            <a:round/>
            <a:headEnd len="med" w="med" type="none"/>
            <a:tailEnd len="med" w="med" type="none"/>
          </a:ln>
        </p:spPr>
      </p:cxnSp>
      <p:cxnSp>
        <p:nvCxnSpPr>
          <p:cNvPr id="932" name="Google Shape;932;p85"/>
          <p:cNvCxnSpPr>
            <a:stCxn id="917" idx="6"/>
            <a:endCxn id="918" idx="2"/>
          </p:cNvCxnSpPr>
          <p:nvPr/>
        </p:nvCxnSpPr>
        <p:spPr>
          <a:xfrm>
            <a:off x="6297500" y="3016800"/>
            <a:ext cx="1044300" cy="0"/>
          </a:xfrm>
          <a:prstGeom prst="straightConnector1">
            <a:avLst/>
          </a:prstGeom>
          <a:noFill/>
          <a:ln cap="flat" cmpd="sng" w="19050">
            <a:solidFill>
              <a:schemeClr val="dk1"/>
            </a:solidFill>
            <a:prstDash val="solid"/>
            <a:round/>
            <a:headEnd len="med" w="med" type="none"/>
            <a:tailEnd len="med" w="med" type="none"/>
          </a:ln>
        </p:spPr>
      </p:cxnSp>
      <p:sp>
        <p:nvSpPr>
          <p:cNvPr id="933" name="Google Shape;933;p8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a:t>
            </a:r>
            <a:r>
              <a:rPr lang="en"/>
              <a:t>imeline</a:t>
            </a:r>
            <a:endParaRPr/>
          </a:p>
        </p:txBody>
      </p:sp>
      <p:sp>
        <p:nvSpPr>
          <p:cNvPr id="934" name="Google Shape;934;p85"/>
          <p:cNvSpPr txBox="1"/>
          <p:nvPr/>
        </p:nvSpPr>
        <p:spPr>
          <a:xfrm>
            <a:off x="805250" y="151095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Venus</a:t>
            </a:r>
            <a:endParaRPr b="1" sz="2000">
              <a:solidFill>
                <a:schemeClr val="dk2"/>
              </a:solidFill>
              <a:latin typeface="Montserrat"/>
              <a:ea typeface="Montserrat"/>
              <a:cs typeface="Montserrat"/>
              <a:sym typeface="Montserrat"/>
            </a:endParaRPr>
          </a:p>
        </p:txBody>
      </p:sp>
      <p:sp>
        <p:nvSpPr>
          <p:cNvPr id="920" name="Google Shape;920;p85"/>
          <p:cNvSpPr txBox="1"/>
          <p:nvPr/>
        </p:nvSpPr>
        <p:spPr>
          <a:xfrm>
            <a:off x="805250" y="187695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Venus has high temperatures</a:t>
            </a:r>
            <a:endParaRPr>
              <a:solidFill>
                <a:schemeClr val="lt2"/>
              </a:solidFill>
              <a:latin typeface="Nunito"/>
              <a:ea typeface="Nunito"/>
              <a:cs typeface="Nunito"/>
              <a:sym typeface="Nunito"/>
            </a:endParaRPr>
          </a:p>
        </p:txBody>
      </p:sp>
      <p:sp>
        <p:nvSpPr>
          <p:cNvPr id="922" name="Google Shape;922;p85"/>
          <p:cNvSpPr txBox="1"/>
          <p:nvPr/>
        </p:nvSpPr>
        <p:spPr>
          <a:xfrm>
            <a:off x="2303650" y="354330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Mercury</a:t>
            </a:r>
            <a:endParaRPr b="1" sz="2000">
              <a:solidFill>
                <a:schemeClr val="dk2"/>
              </a:solidFill>
              <a:latin typeface="Montserrat"/>
              <a:ea typeface="Montserrat"/>
              <a:cs typeface="Montserrat"/>
              <a:sym typeface="Montserrat"/>
            </a:endParaRPr>
          </a:p>
        </p:txBody>
      </p:sp>
      <p:sp>
        <p:nvSpPr>
          <p:cNvPr id="935" name="Google Shape;935;p85"/>
          <p:cNvSpPr txBox="1"/>
          <p:nvPr/>
        </p:nvSpPr>
        <p:spPr>
          <a:xfrm>
            <a:off x="2303650" y="390930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Mercury is the smallest planet</a:t>
            </a:r>
            <a:endParaRPr>
              <a:solidFill>
                <a:schemeClr val="lt2"/>
              </a:solidFill>
              <a:latin typeface="Nunito"/>
              <a:ea typeface="Nunito"/>
              <a:cs typeface="Nunito"/>
              <a:sym typeface="Nunito"/>
            </a:endParaRPr>
          </a:p>
        </p:txBody>
      </p:sp>
      <p:sp>
        <p:nvSpPr>
          <p:cNvPr id="936" name="Google Shape;936;p85"/>
          <p:cNvSpPr txBox="1"/>
          <p:nvPr/>
        </p:nvSpPr>
        <p:spPr>
          <a:xfrm>
            <a:off x="3802050" y="151095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Mars</a:t>
            </a:r>
            <a:endParaRPr b="1" sz="2000">
              <a:solidFill>
                <a:schemeClr val="dk2"/>
              </a:solidFill>
              <a:latin typeface="Montserrat"/>
              <a:ea typeface="Montserrat"/>
              <a:cs typeface="Montserrat"/>
              <a:sym typeface="Montserrat"/>
            </a:endParaRPr>
          </a:p>
        </p:txBody>
      </p:sp>
      <p:sp>
        <p:nvSpPr>
          <p:cNvPr id="924" name="Google Shape;924;p85"/>
          <p:cNvSpPr txBox="1"/>
          <p:nvPr/>
        </p:nvSpPr>
        <p:spPr>
          <a:xfrm>
            <a:off x="3802050" y="187695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Mars is a very cold place</a:t>
            </a:r>
            <a:endParaRPr>
              <a:solidFill>
                <a:schemeClr val="lt2"/>
              </a:solidFill>
              <a:latin typeface="Nunito"/>
              <a:ea typeface="Nunito"/>
              <a:cs typeface="Nunito"/>
              <a:sym typeface="Nunito"/>
            </a:endParaRPr>
          </a:p>
        </p:txBody>
      </p:sp>
      <p:sp>
        <p:nvSpPr>
          <p:cNvPr id="926" name="Google Shape;926;p85"/>
          <p:cNvSpPr txBox="1"/>
          <p:nvPr/>
        </p:nvSpPr>
        <p:spPr>
          <a:xfrm>
            <a:off x="5300450" y="354330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Jupiter</a:t>
            </a:r>
            <a:endParaRPr b="1" sz="2000">
              <a:solidFill>
                <a:schemeClr val="dk2"/>
              </a:solidFill>
              <a:latin typeface="Montserrat"/>
              <a:ea typeface="Montserrat"/>
              <a:cs typeface="Montserrat"/>
              <a:sym typeface="Montserrat"/>
            </a:endParaRPr>
          </a:p>
        </p:txBody>
      </p:sp>
      <p:sp>
        <p:nvSpPr>
          <p:cNvPr id="937" name="Google Shape;937;p85"/>
          <p:cNvSpPr txBox="1"/>
          <p:nvPr/>
        </p:nvSpPr>
        <p:spPr>
          <a:xfrm>
            <a:off x="5300450" y="390930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Nunito"/>
                <a:ea typeface="Nunito"/>
                <a:cs typeface="Nunito"/>
                <a:sym typeface="Nunito"/>
              </a:rPr>
              <a:t>Jupiter is the biggest planet</a:t>
            </a:r>
            <a:endParaRPr>
              <a:solidFill>
                <a:schemeClr val="lt2"/>
              </a:solidFill>
              <a:latin typeface="Nunito"/>
              <a:ea typeface="Nunito"/>
              <a:cs typeface="Nunito"/>
              <a:sym typeface="Nunito"/>
            </a:endParaRPr>
          </a:p>
        </p:txBody>
      </p:sp>
      <p:sp>
        <p:nvSpPr>
          <p:cNvPr id="938" name="Google Shape;938;p85"/>
          <p:cNvSpPr txBox="1"/>
          <p:nvPr/>
        </p:nvSpPr>
        <p:spPr>
          <a:xfrm>
            <a:off x="6798850" y="1510950"/>
            <a:ext cx="15399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Neptune</a:t>
            </a:r>
            <a:endParaRPr b="1" sz="2000">
              <a:solidFill>
                <a:schemeClr val="dk2"/>
              </a:solidFill>
              <a:latin typeface="Montserrat"/>
              <a:ea typeface="Montserrat"/>
              <a:cs typeface="Montserrat"/>
              <a:sym typeface="Montserrat"/>
            </a:endParaRPr>
          </a:p>
        </p:txBody>
      </p:sp>
      <p:sp>
        <p:nvSpPr>
          <p:cNvPr id="928" name="Google Shape;928;p85"/>
          <p:cNvSpPr txBox="1"/>
          <p:nvPr/>
        </p:nvSpPr>
        <p:spPr>
          <a:xfrm>
            <a:off x="6798850" y="1876950"/>
            <a:ext cx="15399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solidFill>
                  <a:schemeClr val="lt2"/>
                </a:solidFill>
                <a:latin typeface="Nunito"/>
                <a:ea typeface="Nunito"/>
                <a:cs typeface="Nunito"/>
                <a:sym typeface="Nunito"/>
              </a:rPr>
              <a:t>Neptune is very far from the Sun</a:t>
            </a:r>
            <a:endParaRPr>
              <a:solidFill>
                <a:schemeClr val="lt2"/>
              </a:solidFill>
              <a:latin typeface="Nunito"/>
              <a:ea typeface="Nunito"/>
              <a:cs typeface="Nunito"/>
              <a:sym typeface="Nunito"/>
            </a:endParaRPr>
          </a:p>
        </p:txBody>
      </p:sp>
      <p:sp>
        <p:nvSpPr>
          <p:cNvPr id="939" name="Google Shape;939;p85"/>
          <p:cNvSpPr txBox="1"/>
          <p:nvPr/>
        </p:nvSpPr>
        <p:spPr>
          <a:xfrm>
            <a:off x="14000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1</a:t>
            </a:r>
            <a:endParaRPr b="1" sz="2200">
              <a:solidFill>
                <a:schemeClr val="dk1"/>
              </a:solidFill>
              <a:latin typeface="Montserrat"/>
              <a:ea typeface="Montserrat"/>
              <a:cs typeface="Montserrat"/>
              <a:sym typeface="Montserrat"/>
            </a:endParaRPr>
          </a:p>
        </p:txBody>
      </p:sp>
      <p:sp>
        <p:nvSpPr>
          <p:cNvPr id="940" name="Google Shape;940;p85"/>
          <p:cNvSpPr txBox="1"/>
          <p:nvPr/>
        </p:nvSpPr>
        <p:spPr>
          <a:xfrm>
            <a:off x="28984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2</a:t>
            </a:r>
            <a:endParaRPr b="1" sz="2200">
              <a:solidFill>
                <a:schemeClr val="dk1"/>
              </a:solidFill>
              <a:latin typeface="Montserrat"/>
              <a:ea typeface="Montserrat"/>
              <a:cs typeface="Montserrat"/>
              <a:sym typeface="Montserrat"/>
            </a:endParaRPr>
          </a:p>
        </p:txBody>
      </p:sp>
      <p:sp>
        <p:nvSpPr>
          <p:cNvPr id="941" name="Google Shape;941;p85"/>
          <p:cNvSpPr txBox="1"/>
          <p:nvPr/>
        </p:nvSpPr>
        <p:spPr>
          <a:xfrm>
            <a:off x="43968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3</a:t>
            </a:r>
            <a:endParaRPr b="1" sz="2200">
              <a:solidFill>
                <a:schemeClr val="dk1"/>
              </a:solidFill>
              <a:latin typeface="Montserrat"/>
              <a:ea typeface="Montserrat"/>
              <a:cs typeface="Montserrat"/>
              <a:sym typeface="Montserrat"/>
            </a:endParaRPr>
          </a:p>
        </p:txBody>
      </p:sp>
      <p:sp>
        <p:nvSpPr>
          <p:cNvPr id="942" name="Google Shape;942;p85"/>
          <p:cNvSpPr txBox="1"/>
          <p:nvPr/>
        </p:nvSpPr>
        <p:spPr>
          <a:xfrm>
            <a:off x="5895200" y="2887500"/>
            <a:ext cx="350400" cy="2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4</a:t>
            </a:r>
            <a:endParaRPr b="1" sz="2200">
              <a:solidFill>
                <a:schemeClr val="dk1"/>
              </a:solidFill>
              <a:latin typeface="Montserrat"/>
              <a:ea typeface="Montserrat"/>
              <a:cs typeface="Montserrat"/>
              <a:sym typeface="Montserrat"/>
            </a:endParaRPr>
          </a:p>
        </p:txBody>
      </p:sp>
      <p:sp>
        <p:nvSpPr>
          <p:cNvPr id="943" name="Google Shape;943;p85"/>
          <p:cNvSpPr txBox="1"/>
          <p:nvPr/>
        </p:nvSpPr>
        <p:spPr>
          <a:xfrm>
            <a:off x="7393600" y="2887500"/>
            <a:ext cx="3504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Montserrat"/>
                <a:ea typeface="Montserrat"/>
                <a:cs typeface="Montserrat"/>
                <a:sym typeface="Montserrat"/>
              </a:rPr>
              <a:t>5</a:t>
            </a:r>
            <a:endParaRPr b="1" sz="2200">
              <a:solidFill>
                <a:schemeClr val="dk1"/>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6"/>
          <p:cNvSpPr txBox="1"/>
          <p:nvPr>
            <p:ph type="title"/>
          </p:nvPr>
        </p:nvSpPr>
        <p:spPr>
          <a:xfrm>
            <a:off x="726850" y="197355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are</a:t>
            </a:r>
            <a:endParaRPr/>
          </a:p>
        </p:txBody>
      </p:sp>
      <p:sp>
        <p:nvSpPr>
          <p:cNvPr id="949" name="Google Shape;949;p86"/>
          <p:cNvSpPr txBox="1"/>
          <p:nvPr>
            <p:ph idx="2" type="title"/>
          </p:nvPr>
        </p:nvSpPr>
        <p:spPr>
          <a:xfrm>
            <a:off x="4731025" y="1973400"/>
            <a:ext cx="36999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we want to be</a:t>
            </a:r>
            <a:endParaRPr/>
          </a:p>
        </p:txBody>
      </p:sp>
      <p:sp>
        <p:nvSpPr>
          <p:cNvPr id="950" name="Google Shape;950;p86"/>
          <p:cNvSpPr txBox="1"/>
          <p:nvPr>
            <p:ph idx="1" type="subTitle"/>
          </p:nvPr>
        </p:nvSpPr>
        <p:spPr>
          <a:xfrm>
            <a:off x="4731036"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951" name="Google Shape;951;p86"/>
          <p:cNvSpPr txBox="1"/>
          <p:nvPr>
            <p:ph idx="3" type="subTitle"/>
          </p:nvPr>
        </p:nvSpPr>
        <p:spPr>
          <a:xfrm>
            <a:off x="726850" y="2435400"/>
            <a:ext cx="36999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7"/>
          <p:cNvSpPr txBox="1"/>
          <p:nvPr>
            <p:ph idx="13" type="subTitle"/>
          </p:nvPr>
        </p:nvSpPr>
        <p:spPr>
          <a:xfrm>
            <a:off x="6107564" y="23060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planet</a:t>
            </a:r>
            <a:endParaRPr/>
          </a:p>
        </p:txBody>
      </p:sp>
      <p:sp>
        <p:nvSpPr>
          <p:cNvPr id="957" name="Google Shape;957;p87"/>
          <p:cNvSpPr txBox="1"/>
          <p:nvPr>
            <p:ph idx="15" type="subTitle"/>
          </p:nvPr>
        </p:nvSpPr>
        <p:spPr>
          <a:xfrm>
            <a:off x="6107564" y="40764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958" name="Google Shape;958;p87"/>
          <p:cNvSpPr txBox="1"/>
          <p:nvPr>
            <p:ph idx="9" type="title"/>
          </p:nvPr>
        </p:nvSpPr>
        <p:spPr>
          <a:xfrm>
            <a:off x="6107574" y="18485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Jun. 2</a:t>
            </a:r>
            <a:endParaRPr/>
          </a:p>
        </p:txBody>
      </p:sp>
      <p:sp>
        <p:nvSpPr>
          <p:cNvPr id="959" name="Google Shape;959;p87"/>
          <p:cNvSpPr txBox="1"/>
          <p:nvPr>
            <p:ph idx="14" type="title"/>
          </p:nvPr>
        </p:nvSpPr>
        <p:spPr>
          <a:xfrm>
            <a:off x="6107572" y="36189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 27</a:t>
            </a:r>
            <a:endParaRPr/>
          </a:p>
        </p:txBody>
      </p:sp>
      <p:sp>
        <p:nvSpPr>
          <p:cNvPr id="960" name="Google Shape;960;p8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961" name="Google Shape;961;p87"/>
          <p:cNvSpPr txBox="1"/>
          <p:nvPr>
            <p:ph idx="2" type="title"/>
          </p:nvPr>
        </p:nvSpPr>
        <p:spPr>
          <a:xfrm>
            <a:off x="982625" y="18485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Feb. 27</a:t>
            </a:r>
            <a:endParaRPr/>
          </a:p>
        </p:txBody>
      </p:sp>
      <p:sp>
        <p:nvSpPr>
          <p:cNvPr id="962" name="Google Shape;962;p87"/>
          <p:cNvSpPr txBox="1"/>
          <p:nvPr>
            <p:ph idx="1" type="subTitle"/>
          </p:nvPr>
        </p:nvSpPr>
        <p:spPr>
          <a:xfrm>
            <a:off x="982625" y="23060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963" name="Google Shape;963;p87"/>
          <p:cNvSpPr txBox="1"/>
          <p:nvPr>
            <p:ph idx="3" type="title"/>
          </p:nvPr>
        </p:nvSpPr>
        <p:spPr>
          <a:xfrm>
            <a:off x="3545100" y="18485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 20</a:t>
            </a:r>
            <a:endParaRPr/>
          </a:p>
        </p:txBody>
      </p:sp>
      <p:sp>
        <p:nvSpPr>
          <p:cNvPr id="964" name="Google Shape;964;p87"/>
          <p:cNvSpPr txBox="1"/>
          <p:nvPr>
            <p:ph idx="4" type="subTitle"/>
          </p:nvPr>
        </p:nvSpPr>
        <p:spPr>
          <a:xfrm>
            <a:off x="3545095" y="23060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65" name="Google Shape;965;p87"/>
          <p:cNvSpPr txBox="1"/>
          <p:nvPr>
            <p:ph idx="5" type="title"/>
          </p:nvPr>
        </p:nvSpPr>
        <p:spPr>
          <a:xfrm>
            <a:off x="982625" y="36189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Sep. 30</a:t>
            </a:r>
            <a:endParaRPr/>
          </a:p>
        </p:txBody>
      </p:sp>
      <p:sp>
        <p:nvSpPr>
          <p:cNvPr id="966" name="Google Shape;966;p87"/>
          <p:cNvSpPr txBox="1"/>
          <p:nvPr>
            <p:ph idx="6" type="subTitle"/>
          </p:nvPr>
        </p:nvSpPr>
        <p:spPr>
          <a:xfrm>
            <a:off x="982625" y="40764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67" name="Google Shape;967;p87"/>
          <p:cNvSpPr txBox="1"/>
          <p:nvPr>
            <p:ph idx="7" type="title"/>
          </p:nvPr>
        </p:nvSpPr>
        <p:spPr>
          <a:xfrm>
            <a:off x="3545095" y="3618900"/>
            <a:ext cx="2053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Nov. 18</a:t>
            </a:r>
            <a:endParaRPr/>
          </a:p>
        </p:txBody>
      </p:sp>
      <p:sp>
        <p:nvSpPr>
          <p:cNvPr id="968" name="Google Shape;968;p87"/>
          <p:cNvSpPr txBox="1"/>
          <p:nvPr>
            <p:ph idx="8" type="subTitle"/>
          </p:nvPr>
        </p:nvSpPr>
        <p:spPr>
          <a:xfrm>
            <a:off x="3545095" y="4076400"/>
            <a:ext cx="2053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the only planet with rings</a:t>
            </a:r>
            <a:endParaRPr/>
          </a:p>
        </p:txBody>
      </p:sp>
      <p:sp>
        <p:nvSpPr>
          <p:cNvPr id="969" name="Google Shape;969;p87"/>
          <p:cNvSpPr/>
          <p:nvPr/>
        </p:nvSpPr>
        <p:spPr>
          <a:xfrm>
            <a:off x="1695725" y="1119063"/>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7"/>
          <p:cNvSpPr/>
          <p:nvPr/>
        </p:nvSpPr>
        <p:spPr>
          <a:xfrm>
            <a:off x="1695725" y="2886688"/>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7"/>
          <p:cNvSpPr/>
          <p:nvPr/>
        </p:nvSpPr>
        <p:spPr>
          <a:xfrm>
            <a:off x="4258200" y="1119063"/>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7"/>
          <p:cNvSpPr/>
          <p:nvPr/>
        </p:nvSpPr>
        <p:spPr>
          <a:xfrm>
            <a:off x="4258200" y="2886688"/>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7"/>
          <p:cNvSpPr/>
          <p:nvPr/>
        </p:nvSpPr>
        <p:spPr>
          <a:xfrm>
            <a:off x="6820675" y="1119063"/>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7"/>
          <p:cNvSpPr/>
          <p:nvPr/>
        </p:nvSpPr>
        <p:spPr>
          <a:xfrm>
            <a:off x="6820675" y="2886688"/>
            <a:ext cx="627600" cy="6276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87"/>
          <p:cNvGrpSpPr/>
          <p:nvPr/>
        </p:nvGrpSpPr>
        <p:grpSpPr>
          <a:xfrm>
            <a:off x="1848486" y="1247854"/>
            <a:ext cx="322099" cy="370529"/>
            <a:chOff x="-42971725" y="3217825"/>
            <a:chExt cx="275675" cy="317125"/>
          </a:xfrm>
        </p:grpSpPr>
        <p:sp>
          <p:nvSpPr>
            <p:cNvPr id="976" name="Google Shape;976;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87"/>
          <p:cNvGrpSpPr/>
          <p:nvPr/>
        </p:nvGrpSpPr>
        <p:grpSpPr>
          <a:xfrm>
            <a:off x="4383543" y="1247945"/>
            <a:ext cx="376926" cy="370324"/>
            <a:chOff x="-40748275" y="3238700"/>
            <a:chExt cx="322600" cy="316950"/>
          </a:xfrm>
        </p:grpSpPr>
        <p:sp>
          <p:nvSpPr>
            <p:cNvPr id="980" name="Google Shape;980;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87"/>
          <p:cNvGrpSpPr/>
          <p:nvPr/>
        </p:nvGrpSpPr>
        <p:grpSpPr>
          <a:xfrm>
            <a:off x="6948574" y="1263766"/>
            <a:ext cx="371814" cy="338690"/>
            <a:chOff x="-40745125" y="3632900"/>
            <a:chExt cx="318225" cy="289875"/>
          </a:xfrm>
        </p:grpSpPr>
        <p:sp>
          <p:nvSpPr>
            <p:cNvPr id="987" name="Google Shape;987;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87"/>
          <p:cNvGrpSpPr/>
          <p:nvPr/>
        </p:nvGrpSpPr>
        <p:grpSpPr>
          <a:xfrm>
            <a:off x="4387024" y="3015974"/>
            <a:ext cx="369974" cy="369068"/>
            <a:chOff x="-38537400" y="3588000"/>
            <a:chExt cx="316650" cy="315875"/>
          </a:xfrm>
        </p:grpSpPr>
        <p:sp>
          <p:nvSpPr>
            <p:cNvPr id="995" name="Google Shape;995;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87"/>
          <p:cNvGrpSpPr/>
          <p:nvPr/>
        </p:nvGrpSpPr>
        <p:grpSpPr>
          <a:xfrm>
            <a:off x="1823623" y="3015512"/>
            <a:ext cx="371814" cy="369974"/>
            <a:chOff x="-41893475" y="3584850"/>
            <a:chExt cx="318225" cy="316650"/>
          </a:xfrm>
        </p:grpSpPr>
        <p:sp>
          <p:nvSpPr>
            <p:cNvPr id="1000" name="Google Shape;1000;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87"/>
          <p:cNvGrpSpPr/>
          <p:nvPr/>
        </p:nvGrpSpPr>
        <p:grpSpPr>
          <a:xfrm>
            <a:off x="7024489" y="3015509"/>
            <a:ext cx="219981" cy="369974"/>
            <a:chOff x="-38109725" y="3955025"/>
            <a:chExt cx="188275" cy="316650"/>
          </a:xfrm>
        </p:grpSpPr>
        <p:sp>
          <p:nvSpPr>
            <p:cNvPr id="1005" name="Google Shape;1005;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4" name="Shape 314"/>
        <p:cNvGrpSpPr/>
        <p:nvPr/>
      </p:nvGrpSpPr>
      <p:grpSpPr>
        <a:xfrm>
          <a:off x="0" y="0"/>
          <a:ext cx="0" cy="0"/>
          <a:chOff x="0" y="0"/>
          <a:chExt cx="0" cy="0"/>
        </a:xfrm>
      </p:grpSpPr>
      <p:sp>
        <p:nvSpPr>
          <p:cNvPr id="315" name="Google Shape;315;p34"/>
          <p:cNvSpPr txBox="1"/>
          <p:nvPr/>
        </p:nvSpPr>
        <p:spPr>
          <a:xfrm>
            <a:off x="0" y="0"/>
            <a:ext cx="7347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rgbClr val="1C448A"/>
                </a:solidFill>
                <a:latin typeface="Montserrat"/>
                <a:ea typeface="Montserrat"/>
                <a:cs typeface="Montserrat"/>
                <a:sym typeface="Montserrat"/>
              </a:rPr>
              <a:t>Classificação dos </a:t>
            </a:r>
            <a:r>
              <a:rPr b="1" lang="en" sz="6000">
                <a:solidFill>
                  <a:schemeClr val="lt1"/>
                </a:solidFill>
                <a:latin typeface="Montserrat"/>
                <a:ea typeface="Montserrat"/>
                <a:cs typeface="Montserrat"/>
                <a:sym typeface="Montserrat"/>
              </a:rPr>
              <a:t>Ventos</a:t>
            </a:r>
            <a:endParaRPr sz="6000"/>
          </a:p>
        </p:txBody>
      </p:sp>
      <p:sp>
        <p:nvSpPr>
          <p:cNvPr id="316" name="Google Shape;316;p34"/>
          <p:cNvSpPr txBox="1"/>
          <p:nvPr>
            <p:ph idx="4294967295" type="title"/>
          </p:nvPr>
        </p:nvSpPr>
        <p:spPr>
          <a:xfrm>
            <a:off x="7781925" y="4303300"/>
            <a:ext cx="12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 .</a:t>
            </a:r>
            <a:endParaRPr/>
          </a:p>
        </p:txBody>
      </p:sp>
      <p:sp>
        <p:nvSpPr>
          <p:cNvPr id="317" name="Google Shape;317;p34"/>
          <p:cNvSpPr/>
          <p:nvPr/>
        </p:nvSpPr>
        <p:spPr>
          <a:xfrm>
            <a:off x="7845150" y="-252975"/>
            <a:ext cx="2174700" cy="2227500"/>
          </a:xfrm>
          <a:prstGeom prst="ellipse">
            <a:avLst/>
          </a:prstGeom>
          <a:solidFill>
            <a:srgbClr val="00C3B1"/>
          </a:solidFill>
          <a:ln cap="flat" cmpd="sng" w="952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sp>
        <p:nvSpPr>
          <p:cNvPr id="318" name="Google Shape;318;p34"/>
          <p:cNvSpPr/>
          <p:nvPr/>
        </p:nvSpPr>
        <p:spPr>
          <a:xfrm>
            <a:off x="3439425" y="4617025"/>
            <a:ext cx="2174700" cy="2227500"/>
          </a:xfrm>
          <a:prstGeom prst="ellipse">
            <a:avLst/>
          </a:prstGeom>
          <a:solidFill>
            <a:srgbClr val="1C448A"/>
          </a:solidFill>
          <a:ln cap="flat" cmpd="sng" w="9525">
            <a:solidFill>
              <a:srgbClr val="1C44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pic>
        <p:nvPicPr>
          <p:cNvPr id="319" name="Google Shape;319;p34"/>
          <p:cNvPicPr preferRelativeResize="0"/>
          <p:nvPr/>
        </p:nvPicPr>
        <p:blipFill>
          <a:blip r:embed="rId3">
            <a:alphaModFix/>
          </a:blip>
          <a:stretch>
            <a:fillRect/>
          </a:stretch>
        </p:blipFill>
        <p:spPr>
          <a:xfrm>
            <a:off x="434851" y="2544700"/>
            <a:ext cx="8274299" cy="1559525"/>
          </a:xfrm>
          <a:prstGeom prst="rect">
            <a:avLst/>
          </a:prstGeom>
          <a:noFill/>
          <a:ln>
            <a:noFill/>
          </a:ln>
        </p:spPr>
      </p:pic>
      <p:sp>
        <p:nvSpPr>
          <p:cNvPr id="320" name="Google Shape;320;p34"/>
          <p:cNvSpPr/>
          <p:nvPr/>
        </p:nvSpPr>
        <p:spPr>
          <a:xfrm>
            <a:off x="210800" y="2457975"/>
            <a:ext cx="6436500" cy="2031900"/>
          </a:xfrm>
          <a:prstGeom prst="roundRect">
            <a:avLst>
              <a:gd fmla="val 16667" name="adj"/>
            </a:avLst>
          </a:prstGeom>
          <a:no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330250" y="2612250"/>
            <a:ext cx="4342500" cy="1687500"/>
          </a:xfrm>
          <a:prstGeom prst="roundRect">
            <a:avLst>
              <a:gd fmla="val 16667"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88"/>
          <p:cNvSpPr/>
          <p:nvPr/>
        </p:nvSpPr>
        <p:spPr>
          <a:xfrm>
            <a:off x="-48075" y="-44225"/>
            <a:ext cx="9267900" cy="5214000"/>
          </a:xfrm>
          <a:prstGeom prst="rect">
            <a:avLst/>
          </a:prstGeom>
          <a:solidFill>
            <a:srgbClr val="FFFFFF">
              <a:alpha val="38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8"/>
          <p:cNvSpPr txBox="1"/>
          <p:nvPr>
            <p:ph type="title"/>
          </p:nvPr>
        </p:nvSpPr>
        <p:spPr>
          <a:xfrm>
            <a:off x="1310400" y="539400"/>
            <a:ext cx="6523200" cy="90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a:t>
            </a:r>
            <a:r>
              <a:rPr lang="en"/>
              <a:t>picture is worth a </a:t>
            </a:r>
            <a:r>
              <a:rPr lang="en">
                <a:solidFill>
                  <a:schemeClr val="dk2"/>
                </a:solidFill>
              </a:rPr>
              <a:t>thousand words</a:t>
            </a:r>
            <a:endParaRPr>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a:t>
            </a:r>
            <a:r>
              <a:rPr lang="en"/>
              <a:t>is a map</a:t>
            </a:r>
            <a:endParaRPr/>
          </a:p>
        </p:txBody>
      </p:sp>
      <p:grpSp>
        <p:nvGrpSpPr>
          <p:cNvPr id="1018" name="Google Shape;1018;p89"/>
          <p:cNvGrpSpPr/>
          <p:nvPr/>
        </p:nvGrpSpPr>
        <p:grpSpPr>
          <a:xfrm>
            <a:off x="2434021" y="1709156"/>
            <a:ext cx="4275956" cy="2277958"/>
            <a:chOff x="233350" y="949250"/>
            <a:chExt cx="7137300" cy="3802300"/>
          </a:xfrm>
        </p:grpSpPr>
        <p:sp>
          <p:nvSpPr>
            <p:cNvPr id="1019" name="Google Shape;1019;p8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89"/>
          <p:cNvSpPr txBox="1"/>
          <p:nvPr/>
        </p:nvSpPr>
        <p:spPr>
          <a:xfrm>
            <a:off x="720228" y="1578275"/>
            <a:ext cx="1590600" cy="36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Venus</a:t>
            </a:r>
            <a:endParaRPr b="1" sz="2000">
              <a:solidFill>
                <a:schemeClr val="dk2"/>
              </a:solidFill>
              <a:latin typeface="Montserrat"/>
              <a:ea typeface="Montserrat"/>
              <a:cs typeface="Montserrat"/>
              <a:sym typeface="Montserrat"/>
            </a:endParaRPr>
          </a:p>
        </p:txBody>
      </p:sp>
      <p:sp>
        <p:nvSpPr>
          <p:cNvPr id="1071" name="Google Shape;1071;p89"/>
          <p:cNvSpPr txBox="1"/>
          <p:nvPr/>
        </p:nvSpPr>
        <p:spPr>
          <a:xfrm>
            <a:off x="720228" y="1944275"/>
            <a:ext cx="15906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Nunito"/>
                <a:ea typeface="Nunito"/>
                <a:cs typeface="Nunito"/>
                <a:sym typeface="Nunito"/>
              </a:rPr>
              <a:t>Venus has high temperatures</a:t>
            </a:r>
            <a:endParaRPr>
              <a:solidFill>
                <a:schemeClr val="lt2"/>
              </a:solidFill>
              <a:latin typeface="Nunito"/>
              <a:ea typeface="Nunito"/>
              <a:cs typeface="Nunito"/>
              <a:sym typeface="Nunito"/>
            </a:endParaRPr>
          </a:p>
        </p:txBody>
      </p:sp>
      <p:sp>
        <p:nvSpPr>
          <p:cNvPr id="1072" name="Google Shape;1072;p89"/>
          <p:cNvSpPr txBox="1"/>
          <p:nvPr/>
        </p:nvSpPr>
        <p:spPr>
          <a:xfrm>
            <a:off x="713100" y="3133500"/>
            <a:ext cx="1590600" cy="36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Mercury</a:t>
            </a:r>
            <a:endParaRPr b="1" sz="2000">
              <a:solidFill>
                <a:schemeClr val="dk2"/>
              </a:solidFill>
              <a:latin typeface="Montserrat"/>
              <a:ea typeface="Montserrat"/>
              <a:cs typeface="Montserrat"/>
              <a:sym typeface="Montserrat"/>
            </a:endParaRPr>
          </a:p>
        </p:txBody>
      </p:sp>
      <p:sp>
        <p:nvSpPr>
          <p:cNvPr id="1073" name="Google Shape;1073;p89"/>
          <p:cNvSpPr txBox="1"/>
          <p:nvPr/>
        </p:nvSpPr>
        <p:spPr>
          <a:xfrm>
            <a:off x="713100" y="3499500"/>
            <a:ext cx="15906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Nunito"/>
                <a:ea typeface="Nunito"/>
                <a:cs typeface="Nunito"/>
                <a:sym typeface="Nunito"/>
              </a:rPr>
              <a:t>Mercury is the smallest planet</a:t>
            </a:r>
            <a:endParaRPr>
              <a:solidFill>
                <a:schemeClr val="lt2"/>
              </a:solidFill>
              <a:latin typeface="Nunito"/>
              <a:ea typeface="Nunito"/>
              <a:cs typeface="Nunito"/>
              <a:sym typeface="Nunito"/>
            </a:endParaRPr>
          </a:p>
        </p:txBody>
      </p:sp>
      <p:sp>
        <p:nvSpPr>
          <p:cNvPr id="1074" name="Google Shape;1074;p89"/>
          <p:cNvSpPr txBox="1"/>
          <p:nvPr/>
        </p:nvSpPr>
        <p:spPr>
          <a:xfrm>
            <a:off x="6847396" y="1578275"/>
            <a:ext cx="1583400" cy="36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Montserrat"/>
                <a:ea typeface="Montserrat"/>
                <a:cs typeface="Montserrat"/>
                <a:sym typeface="Montserrat"/>
              </a:rPr>
              <a:t>Jupiter</a:t>
            </a:r>
            <a:endParaRPr b="1" sz="2000">
              <a:solidFill>
                <a:schemeClr val="dk2"/>
              </a:solidFill>
              <a:latin typeface="Montserrat"/>
              <a:ea typeface="Montserrat"/>
              <a:cs typeface="Montserrat"/>
              <a:sym typeface="Montserrat"/>
            </a:endParaRPr>
          </a:p>
        </p:txBody>
      </p:sp>
      <p:sp>
        <p:nvSpPr>
          <p:cNvPr id="1075" name="Google Shape;1075;p89"/>
          <p:cNvSpPr txBox="1"/>
          <p:nvPr/>
        </p:nvSpPr>
        <p:spPr>
          <a:xfrm>
            <a:off x="6847396" y="1944275"/>
            <a:ext cx="1583400" cy="61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Nunito"/>
                <a:ea typeface="Nunito"/>
                <a:cs typeface="Nunito"/>
                <a:sym typeface="Nunito"/>
              </a:rPr>
              <a:t>Jupiter is the biggest planet</a:t>
            </a:r>
            <a:endParaRPr>
              <a:solidFill>
                <a:schemeClr val="lt2"/>
              </a:solidFill>
              <a:latin typeface="Nunito"/>
              <a:ea typeface="Nunito"/>
              <a:cs typeface="Nunito"/>
              <a:sym typeface="Nunito"/>
            </a:endParaRPr>
          </a:p>
        </p:txBody>
      </p:sp>
      <p:sp>
        <p:nvSpPr>
          <p:cNvPr id="1076" name="Google Shape;1076;p89"/>
          <p:cNvSpPr txBox="1"/>
          <p:nvPr/>
        </p:nvSpPr>
        <p:spPr>
          <a:xfrm>
            <a:off x="6840301" y="3133500"/>
            <a:ext cx="1583400" cy="366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Montserrat"/>
                <a:ea typeface="Montserrat"/>
                <a:cs typeface="Montserrat"/>
                <a:sym typeface="Montserrat"/>
              </a:rPr>
              <a:t>Mars</a:t>
            </a:r>
            <a:endParaRPr b="1" sz="2000">
              <a:solidFill>
                <a:schemeClr val="dk2"/>
              </a:solidFill>
              <a:latin typeface="Montserrat"/>
              <a:ea typeface="Montserrat"/>
              <a:cs typeface="Montserrat"/>
              <a:sym typeface="Montserrat"/>
            </a:endParaRPr>
          </a:p>
        </p:txBody>
      </p:sp>
      <p:sp>
        <p:nvSpPr>
          <p:cNvPr id="1077" name="Google Shape;1077;p89"/>
          <p:cNvSpPr txBox="1"/>
          <p:nvPr/>
        </p:nvSpPr>
        <p:spPr>
          <a:xfrm>
            <a:off x="6840301" y="3499500"/>
            <a:ext cx="1583400" cy="618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Nunito"/>
                <a:ea typeface="Nunito"/>
                <a:cs typeface="Nunito"/>
                <a:sym typeface="Nunito"/>
              </a:rPr>
              <a:t>Mars is a very cold place</a:t>
            </a:r>
            <a:endParaRPr>
              <a:solidFill>
                <a:schemeClr val="lt2"/>
              </a:solidFill>
              <a:latin typeface="Nunito"/>
              <a:ea typeface="Nunito"/>
              <a:cs typeface="Nunito"/>
              <a:sym typeface="Nunito"/>
            </a:endParaRPr>
          </a:p>
        </p:txBody>
      </p:sp>
      <p:sp>
        <p:nvSpPr>
          <p:cNvPr id="1078" name="Google Shape;1078;p89"/>
          <p:cNvSpPr/>
          <p:nvPr/>
        </p:nvSpPr>
        <p:spPr>
          <a:xfrm>
            <a:off x="3032225" y="216340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9"/>
          <p:cNvSpPr/>
          <p:nvPr/>
        </p:nvSpPr>
        <p:spPr>
          <a:xfrm>
            <a:off x="3466625" y="313350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9"/>
          <p:cNvSpPr/>
          <p:nvPr/>
        </p:nvSpPr>
        <p:spPr>
          <a:xfrm>
            <a:off x="4622175" y="295110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9"/>
          <p:cNvSpPr/>
          <p:nvPr/>
        </p:nvSpPr>
        <p:spPr>
          <a:xfrm>
            <a:off x="5569225" y="2021450"/>
            <a:ext cx="182400" cy="18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2" name="Google Shape;1082;p89"/>
          <p:cNvCxnSpPr>
            <a:stCxn id="1070" idx="3"/>
            <a:endCxn id="1078" idx="2"/>
          </p:cNvCxnSpPr>
          <p:nvPr/>
        </p:nvCxnSpPr>
        <p:spPr>
          <a:xfrm>
            <a:off x="2310828" y="1761275"/>
            <a:ext cx="721500" cy="493200"/>
          </a:xfrm>
          <a:prstGeom prst="bentConnector3">
            <a:avLst>
              <a:gd fmla="val 49993" name="adj1"/>
            </a:avLst>
          </a:prstGeom>
          <a:noFill/>
          <a:ln cap="flat" cmpd="sng" w="19050">
            <a:solidFill>
              <a:schemeClr val="dk1"/>
            </a:solidFill>
            <a:prstDash val="solid"/>
            <a:round/>
            <a:headEnd len="med" w="med" type="none"/>
            <a:tailEnd len="med" w="med" type="none"/>
          </a:ln>
        </p:spPr>
      </p:cxnSp>
      <p:cxnSp>
        <p:nvCxnSpPr>
          <p:cNvPr id="1083" name="Google Shape;1083;p89"/>
          <p:cNvCxnSpPr>
            <a:stCxn id="1072" idx="3"/>
            <a:endCxn id="1079" idx="2"/>
          </p:cNvCxnSpPr>
          <p:nvPr/>
        </p:nvCxnSpPr>
        <p:spPr>
          <a:xfrm flipH="1" rot="10800000">
            <a:off x="2303700" y="3224700"/>
            <a:ext cx="1162800" cy="91800"/>
          </a:xfrm>
          <a:prstGeom prst="bentConnector3">
            <a:avLst>
              <a:gd fmla="val 50005" name="adj1"/>
            </a:avLst>
          </a:prstGeom>
          <a:noFill/>
          <a:ln cap="flat" cmpd="sng" w="19050">
            <a:solidFill>
              <a:schemeClr val="dk1"/>
            </a:solidFill>
            <a:prstDash val="solid"/>
            <a:round/>
            <a:headEnd len="med" w="med" type="none"/>
            <a:tailEnd len="med" w="med" type="none"/>
          </a:ln>
        </p:spPr>
      </p:cxnSp>
      <p:cxnSp>
        <p:nvCxnSpPr>
          <p:cNvPr id="1084" name="Google Shape;1084;p89"/>
          <p:cNvCxnSpPr>
            <a:stCxn id="1074" idx="1"/>
            <a:endCxn id="1081" idx="6"/>
          </p:cNvCxnSpPr>
          <p:nvPr/>
        </p:nvCxnSpPr>
        <p:spPr>
          <a:xfrm flipH="1">
            <a:off x="5751496" y="1761275"/>
            <a:ext cx="1095900" cy="351300"/>
          </a:xfrm>
          <a:prstGeom prst="bentConnector3">
            <a:avLst>
              <a:gd fmla="val 49994" name="adj1"/>
            </a:avLst>
          </a:prstGeom>
          <a:noFill/>
          <a:ln cap="flat" cmpd="sng" w="19050">
            <a:solidFill>
              <a:schemeClr val="dk1"/>
            </a:solidFill>
            <a:prstDash val="solid"/>
            <a:round/>
            <a:headEnd len="med" w="med" type="none"/>
            <a:tailEnd len="med" w="med" type="none"/>
          </a:ln>
        </p:spPr>
      </p:cxnSp>
      <p:cxnSp>
        <p:nvCxnSpPr>
          <p:cNvPr id="1085" name="Google Shape;1085;p89"/>
          <p:cNvCxnSpPr>
            <a:stCxn id="1076" idx="1"/>
            <a:endCxn id="1080" idx="6"/>
          </p:cNvCxnSpPr>
          <p:nvPr/>
        </p:nvCxnSpPr>
        <p:spPr>
          <a:xfrm rot="10800000">
            <a:off x="4804501" y="3042300"/>
            <a:ext cx="2035800" cy="274200"/>
          </a:xfrm>
          <a:prstGeom prst="bentConnector3">
            <a:avLst>
              <a:gd fmla="val 49998"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90"/>
          <p:cNvSpPr/>
          <p:nvPr/>
        </p:nvSpPr>
        <p:spPr>
          <a:xfrm>
            <a:off x="935647" y="1533684"/>
            <a:ext cx="1813500" cy="1813500"/>
          </a:xfrm>
          <a:prstGeom prst="donut">
            <a:avLst>
              <a:gd fmla="val 1379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0"/>
          <p:cNvSpPr/>
          <p:nvPr/>
        </p:nvSpPr>
        <p:spPr>
          <a:xfrm flipH="1" rot="5400000">
            <a:off x="935178" y="1533216"/>
            <a:ext cx="1813500" cy="1813500"/>
          </a:xfrm>
          <a:prstGeom prst="blockArc">
            <a:avLst>
              <a:gd fmla="val 16097695" name="adj1"/>
              <a:gd fmla="val 21578795" name="adj2"/>
              <a:gd fmla="val 13825" name="adj3"/>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0"/>
          <p:cNvSpPr/>
          <p:nvPr/>
        </p:nvSpPr>
        <p:spPr>
          <a:xfrm>
            <a:off x="3665484" y="1533684"/>
            <a:ext cx="1813500" cy="1813500"/>
          </a:xfrm>
          <a:prstGeom prst="donut">
            <a:avLst>
              <a:gd fmla="val 1379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0"/>
          <p:cNvSpPr/>
          <p:nvPr/>
        </p:nvSpPr>
        <p:spPr>
          <a:xfrm flipH="1" rot="5400000">
            <a:off x="3665016" y="1533216"/>
            <a:ext cx="1813500" cy="1813500"/>
          </a:xfrm>
          <a:prstGeom prst="blockArc">
            <a:avLst>
              <a:gd fmla="val 10819857" name="adj1"/>
              <a:gd fmla="val 21592640" name="adj2"/>
              <a:gd fmla="val 13706"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0"/>
          <p:cNvSpPr/>
          <p:nvPr/>
        </p:nvSpPr>
        <p:spPr>
          <a:xfrm>
            <a:off x="6395309" y="1533684"/>
            <a:ext cx="1813500" cy="1813500"/>
          </a:xfrm>
          <a:prstGeom prst="donut">
            <a:avLst>
              <a:gd fmla="val 13796"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0"/>
          <p:cNvSpPr/>
          <p:nvPr/>
        </p:nvSpPr>
        <p:spPr>
          <a:xfrm flipH="1" rot="5400000">
            <a:off x="6394841" y="1533216"/>
            <a:ext cx="1813500" cy="1813500"/>
          </a:xfrm>
          <a:prstGeom prst="blockArc">
            <a:avLst>
              <a:gd fmla="val 5403715" name="adj1"/>
              <a:gd fmla="val 21382395" name="adj2"/>
              <a:gd fmla="val 13696"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0"/>
          <p:cNvSpPr txBox="1"/>
          <p:nvPr>
            <p:ph idx="1" type="subTitle"/>
          </p:nvPr>
        </p:nvSpPr>
        <p:spPr>
          <a:xfrm>
            <a:off x="720000" y="3891553"/>
            <a:ext cx="2258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097" name="Google Shape;1097;p90"/>
          <p:cNvSpPr txBox="1"/>
          <p:nvPr>
            <p:ph idx="3" type="subTitle"/>
          </p:nvPr>
        </p:nvSpPr>
        <p:spPr>
          <a:xfrm>
            <a:off x="3446400" y="3891527"/>
            <a:ext cx="2258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a:t>
            </a:r>
            <a:r>
              <a:rPr lang="en"/>
              <a:t> the farthest planet from the Sun</a:t>
            </a:r>
            <a:endParaRPr/>
          </a:p>
        </p:txBody>
      </p:sp>
      <p:sp>
        <p:nvSpPr>
          <p:cNvPr id="1098" name="Google Shape;1098;p90"/>
          <p:cNvSpPr txBox="1"/>
          <p:nvPr>
            <p:ph idx="5" type="subTitle"/>
          </p:nvPr>
        </p:nvSpPr>
        <p:spPr>
          <a:xfrm>
            <a:off x="6172800" y="3891525"/>
            <a:ext cx="2258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99" name="Google Shape;1099;p90"/>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Stats </a:t>
            </a:r>
            <a:r>
              <a:rPr lang="en"/>
              <a:t>of the week</a:t>
            </a:r>
            <a:endParaRPr/>
          </a:p>
        </p:txBody>
      </p:sp>
      <p:sp>
        <p:nvSpPr>
          <p:cNvPr id="1100" name="Google Shape;1100;p90"/>
          <p:cNvSpPr txBox="1"/>
          <p:nvPr>
            <p:ph type="title"/>
          </p:nvPr>
        </p:nvSpPr>
        <p:spPr>
          <a:xfrm>
            <a:off x="1197750" y="2023300"/>
            <a:ext cx="1302600" cy="8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101" name="Google Shape;1101;p90"/>
          <p:cNvSpPr txBox="1"/>
          <p:nvPr>
            <p:ph idx="2" type="title"/>
          </p:nvPr>
        </p:nvSpPr>
        <p:spPr>
          <a:xfrm>
            <a:off x="3920925" y="2023300"/>
            <a:ext cx="1302600" cy="8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102" name="Google Shape;1102;p90"/>
          <p:cNvSpPr txBox="1"/>
          <p:nvPr>
            <p:ph idx="4" type="title"/>
          </p:nvPr>
        </p:nvSpPr>
        <p:spPr>
          <a:xfrm>
            <a:off x="6644100" y="2023300"/>
            <a:ext cx="1302600" cy="8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103" name="Google Shape;1103;p90"/>
          <p:cNvSpPr txBox="1"/>
          <p:nvPr>
            <p:ph idx="7" type="title"/>
          </p:nvPr>
        </p:nvSpPr>
        <p:spPr>
          <a:xfrm>
            <a:off x="720000" y="3434050"/>
            <a:ext cx="22581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4" name="Google Shape;1104;p90"/>
          <p:cNvSpPr txBox="1"/>
          <p:nvPr>
            <p:ph idx="8" type="title"/>
          </p:nvPr>
        </p:nvSpPr>
        <p:spPr>
          <a:xfrm>
            <a:off x="3446400" y="3434050"/>
            <a:ext cx="22581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05" name="Google Shape;1105;p90"/>
          <p:cNvSpPr txBox="1"/>
          <p:nvPr>
            <p:ph idx="9" type="title"/>
          </p:nvPr>
        </p:nvSpPr>
        <p:spPr>
          <a:xfrm>
            <a:off x="6172800" y="3434050"/>
            <a:ext cx="22581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91"/>
          <p:cNvSpPr/>
          <p:nvPr/>
        </p:nvSpPr>
        <p:spPr>
          <a:xfrm>
            <a:off x="2116900"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1"/>
          <p:cNvSpPr txBox="1"/>
          <p:nvPr>
            <p:ph type="title"/>
          </p:nvPr>
        </p:nvSpPr>
        <p:spPr>
          <a:xfrm>
            <a:off x="720000" y="539400"/>
            <a:ext cx="34347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112" name="Google Shape;1112;p91"/>
          <p:cNvSpPr txBox="1"/>
          <p:nvPr/>
        </p:nvSpPr>
        <p:spPr>
          <a:xfrm>
            <a:off x="720000" y="4276521"/>
            <a:ext cx="3000000" cy="3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Nunito"/>
                <a:ea typeface="Nunito"/>
                <a:cs typeface="Nunito"/>
                <a:sym typeface="Nunito"/>
              </a:rPr>
              <a:t>Please keep this slide for attribution</a:t>
            </a:r>
            <a:endParaRPr b="1" sz="1200">
              <a:solidFill>
                <a:schemeClr val="dk2"/>
              </a:solidFill>
              <a:latin typeface="Nunito"/>
              <a:ea typeface="Nunito"/>
              <a:cs typeface="Nunito"/>
              <a:sym typeface="Nunito"/>
            </a:endParaRPr>
          </a:p>
        </p:txBody>
      </p:sp>
      <p:sp>
        <p:nvSpPr>
          <p:cNvPr id="1113" name="Google Shape;1113;p91"/>
          <p:cNvSpPr txBox="1"/>
          <p:nvPr>
            <p:ph idx="1" type="subTitle"/>
          </p:nvPr>
        </p:nvSpPr>
        <p:spPr>
          <a:xfrm>
            <a:off x="720000" y="2182700"/>
            <a:ext cx="3434700" cy="12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Clr>
                <a:schemeClr val="lt2"/>
              </a:buClr>
              <a:buSzPts val="1100"/>
              <a:buFont typeface="Arial"/>
              <a:buNone/>
            </a:pPr>
            <a:r>
              <a:rPr lang="en"/>
              <a:t>yourcompany.com</a:t>
            </a:r>
            <a:endParaRPr/>
          </a:p>
        </p:txBody>
      </p:sp>
      <p:sp>
        <p:nvSpPr>
          <p:cNvPr id="1114" name="Google Shape;1114;p91"/>
          <p:cNvSpPr/>
          <p:nvPr/>
        </p:nvSpPr>
        <p:spPr>
          <a:xfrm>
            <a:off x="831050"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1"/>
          <p:cNvSpPr/>
          <p:nvPr/>
        </p:nvSpPr>
        <p:spPr>
          <a:xfrm>
            <a:off x="1473975"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1"/>
          <p:cNvSpPr/>
          <p:nvPr/>
        </p:nvSpPr>
        <p:spPr>
          <a:xfrm>
            <a:off x="2759825" y="1458734"/>
            <a:ext cx="538500" cy="5385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91"/>
          <p:cNvPicPr preferRelativeResize="0"/>
          <p:nvPr/>
        </p:nvPicPr>
        <p:blipFill rotWithShape="1">
          <a:blip r:embed="rId3">
            <a:alphaModFix/>
          </a:blip>
          <a:srcRect b="0" l="25135" r="25130" t="0"/>
          <a:stretch/>
        </p:blipFill>
        <p:spPr>
          <a:xfrm>
            <a:off x="5397875" y="539400"/>
            <a:ext cx="3033000" cy="4064700"/>
          </a:xfrm>
          <a:prstGeom prst="roundRect">
            <a:avLst>
              <a:gd fmla="val 24798" name="adj"/>
            </a:avLst>
          </a:prstGeom>
          <a:noFill/>
          <a:ln>
            <a:noFill/>
          </a:ln>
        </p:spPr>
      </p:pic>
      <p:grpSp>
        <p:nvGrpSpPr>
          <p:cNvPr id="1118" name="Google Shape;1118;p91"/>
          <p:cNvGrpSpPr/>
          <p:nvPr/>
        </p:nvGrpSpPr>
        <p:grpSpPr>
          <a:xfrm>
            <a:off x="4459950" y="3666450"/>
            <a:ext cx="1875300" cy="1875300"/>
            <a:chOff x="-206400" y="3666450"/>
            <a:chExt cx="1875300" cy="1875300"/>
          </a:xfrm>
        </p:grpSpPr>
        <p:sp>
          <p:nvSpPr>
            <p:cNvPr id="1119" name="Google Shape;1119;p91"/>
            <p:cNvSpPr/>
            <p:nvPr/>
          </p:nvSpPr>
          <p:spPr>
            <a:xfrm flipH="1">
              <a:off x="-206400" y="3666450"/>
              <a:ext cx="1875300" cy="1875300"/>
            </a:xfrm>
            <a:prstGeom prst="pie">
              <a:avLst>
                <a:gd fmla="val 1079981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1"/>
            <p:cNvSpPr/>
            <p:nvPr/>
          </p:nvSpPr>
          <p:spPr>
            <a:xfrm flipH="1">
              <a:off x="39002" y="3911848"/>
              <a:ext cx="1384500" cy="1384500"/>
            </a:xfrm>
            <a:prstGeom prst="pie">
              <a:avLst>
                <a:gd fmla="val 10799810"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1"/>
          <p:cNvGrpSpPr/>
          <p:nvPr/>
        </p:nvGrpSpPr>
        <p:grpSpPr>
          <a:xfrm flipH="1">
            <a:off x="7737200" y="308450"/>
            <a:ext cx="1048300" cy="1048300"/>
            <a:chOff x="7750375" y="3805150"/>
            <a:chExt cx="1048300" cy="1048300"/>
          </a:xfrm>
        </p:grpSpPr>
        <p:sp>
          <p:nvSpPr>
            <p:cNvPr id="1122" name="Google Shape;1122;p91"/>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1"/>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91"/>
          <p:cNvSpPr/>
          <p:nvPr/>
        </p:nvSpPr>
        <p:spPr>
          <a:xfrm>
            <a:off x="8672275" y="388800"/>
            <a:ext cx="301200" cy="30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1"/>
          <p:cNvSpPr/>
          <p:nvPr/>
        </p:nvSpPr>
        <p:spPr>
          <a:xfrm>
            <a:off x="4561650" y="188147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91"/>
          <p:cNvGrpSpPr/>
          <p:nvPr/>
        </p:nvGrpSpPr>
        <p:grpSpPr>
          <a:xfrm>
            <a:off x="949120" y="1621640"/>
            <a:ext cx="302449" cy="212619"/>
            <a:chOff x="3386036" y="1746339"/>
            <a:chExt cx="397907" cy="279762"/>
          </a:xfrm>
        </p:grpSpPr>
        <p:sp>
          <p:nvSpPr>
            <p:cNvPr id="1127" name="Google Shape;1127;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91"/>
          <p:cNvGrpSpPr/>
          <p:nvPr/>
        </p:nvGrpSpPr>
        <p:grpSpPr>
          <a:xfrm>
            <a:off x="2261215" y="1603059"/>
            <a:ext cx="249860" cy="249839"/>
            <a:chOff x="935197" y="1793977"/>
            <a:chExt cx="256451" cy="256430"/>
          </a:xfrm>
        </p:grpSpPr>
        <p:sp>
          <p:nvSpPr>
            <p:cNvPr id="1130" name="Google Shape;1130;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91"/>
          <p:cNvSpPr/>
          <p:nvPr/>
        </p:nvSpPr>
        <p:spPr>
          <a:xfrm>
            <a:off x="2867700" y="1596350"/>
            <a:ext cx="322732" cy="263260"/>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1"/>
          <p:cNvSpPr/>
          <p:nvPr/>
        </p:nvSpPr>
        <p:spPr>
          <a:xfrm>
            <a:off x="1633553" y="1602641"/>
            <a:ext cx="219341" cy="250666"/>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2"/>
          <p:cNvSpPr txBox="1"/>
          <p:nvPr>
            <p:ph idx="1" type="body"/>
          </p:nvPr>
        </p:nvSpPr>
        <p:spPr>
          <a:xfrm>
            <a:off x="713100" y="1726625"/>
            <a:ext cx="7704000" cy="28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Montserrat"/>
                <a:ea typeface="Montserrat"/>
                <a:cs typeface="Montserrat"/>
                <a:sym typeface="Montserrat"/>
              </a:rPr>
              <a:t>Photos</a:t>
            </a:r>
            <a:endParaRPr b="1" sz="2000">
              <a:solidFill>
                <a:schemeClr val="dk2"/>
              </a:solidFill>
              <a:latin typeface="Montserrat"/>
              <a:ea typeface="Montserrat"/>
              <a:cs typeface="Montserrat"/>
              <a:sym typeface="Montserrat"/>
            </a:endParaRPr>
          </a:p>
          <a:p>
            <a:pPr indent="0" lvl="0" marL="0" rtl="0" algn="l">
              <a:spcBef>
                <a:spcPts val="0"/>
              </a:spcBef>
              <a:spcAft>
                <a:spcPts val="0"/>
              </a:spcAft>
              <a:buClr>
                <a:schemeClr val="lt2"/>
              </a:buClr>
              <a:buSzPts val="1100"/>
              <a:buFont typeface="Arial"/>
              <a:buNone/>
            </a:pPr>
            <a:r>
              <a:t/>
            </a:r>
            <a:endParaRPr b="1" sz="1400">
              <a:solidFill>
                <a:schemeClr val="dk2"/>
              </a:solidFill>
              <a:latin typeface="Montserrat"/>
              <a:ea typeface="Montserrat"/>
              <a:cs typeface="Montserrat"/>
              <a:sym typeface="Montserrat"/>
            </a:endParaRPr>
          </a:p>
          <a:p>
            <a:pPr indent="-317500" lvl="0" marL="457200" marR="50800" rtl="0" algn="l">
              <a:lnSpc>
                <a:spcPct val="100000"/>
              </a:lnSpc>
              <a:spcBef>
                <a:spcPts val="0"/>
              </a:spcBef>
              <a:spcAft>
                <a:spcPts val="0"/>
              </a:spcAft>
              <a:buSzPts val="1400"/>
              <a:buChar char="●"/>
            </a:pPr>
            <a:r>
              <a:rPr lang="en" sz="1400">
                <a:uFill>
                  <a:noFill/>
                </a:uFill>
                <a:hlinkClick r:id="rId3"/>
              </a:rPr>
              <a:t>Businesswomen shaking hands at work</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4"/>
              </a:rPr>
              <a:t>Young businessman holding diary in hand shaking hands with his colleague</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5"/>
              </a:rPr>
              <a:t>Medium shot man and woman shaking hands</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6"/>
              </a:rPr>
              <a:t>Men handshaking in agreement after a meeting</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7"/>
              </a:rPr>
              <a:t>Medium shot colleagues back to the office</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8"/>
              </a:rPr>
              <a:t>Low angle business people hand shake</a:t>
            </a:r>
            <a:endParaRPr sz="1400"/>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9"/>
              </a:rPr>
              <a:t>Medium shot men shaking hands</a:t>
            </a:r>
            <a:endParaRPr sz="1400"/>
          </a:p>
        </p:txBody>
      </p:sp>
      <p:sp>
        <p:nvSpPr>
          <p:cNvPr id="1139" name="Google Shape;1139;p9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40" name="Google Shape;1140;p92"/>
          <p:cNvSpPr txBox="1"/>
          <p:nvPr>
            <p:ph idx="4294967295" type="body"/>
          </p:nvPr>
        </p:nvSpPr>
        <p:spPr>
          <a:xfrm>
            <a:off x="720000" y="1315575"/>
            <a:ext cx="7704000" cy="6165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400"/>
              <a:t>Here’s an assortment of alternative resources within the same style of this template</a:t>
            </a:r>
            <a:endParaRPr sz="1400">
              <a:solidFill>
                <a:schemeClr val="accen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3"/>
          <p:cNvSpPr txBox="1"/>
          <p:nvPr>
            <p:ph idx="1" type="body"/>
          </p:nvPr>
        </p:nvSpPr>
        <p:spPr>
          <a:xfrm>
            <a:off x="713100" y="1726625"/>
            <a:ext cx="7704000" cy="28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sz="2000">
                <a:solidFill>
                  <a:schemeClr val="dk2"/>
                </a:solidFill>
                <a:latin typeface="Montserrat"/>
                <a:ea typeface="Montserrat"/>
                <a:cs typeface="Montserrat"/>
                <a:sym typeface="Montserrat"/>
              </a:rPr>
              <a:t>Photos</a:t>
            </a:r>
            <a:endParaRPr b="1" sz="2000">
              <a:solidFill>
                <a:schemeClr val="dk2"/>
              </a:solidFill>
              <a:latin typeface="Montserrat"/>
              <a:ea typeface="Montserrat"/>
              <a:cs typeface="Montserrat"/>
              <a:sym typeface="Montserrat"/>
            </a:endParaRPr>
          </a:p>
          <a:p>
            <a:pPr indent="0" lvl="0" marL="0" rtl="0" algn="l">
              <a:spcBef>
                <a:spcPts val="0"/>
              </a:spcBef>
              <a:spcAft>
                <a:spcPts val="0"/>
              </a:spcAft>
              <a:buClr>
                <a:schemeClr val="lt2"/>
              </a:buClr>
              <a:buSzPts val="1100"/>
              <a:buFont typeface="Arial"/>
              <a:buNone/>
            </a:pPr>
            <a:r>
              <a:t/>
            </a:r>
            <a:endParaRPr b="1" sz="1400">
              <a:solidFill>
                <a:schemeClr val="dk2"/>
              </a:solidFill>
              <a:latin typeface="Montserrat"/>
              <a:ea typeface="Montserrat"/>
              <a:cs typeface="Montserrat"/>
              <a:sym typeface="Montserrat"/>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hlinkClick r:id="rId3"/>
              </a:rPr>
              <a:t>Medium shot people hugging at work</a:t>
            </a:r>
            <a:endParaRPr b="1" sz="1400"/>
          </a:p>
          <a:p>
            <a:pPr indent="-317500" lvl="0" marL="457200" marR="50800" rtl="0" algn="l">
              <a:lnSpc>
                <a:spcPct val="100000"/>
              </a:lnSpc>
              <a:spcBef>
                <a:spcPts val="0"/>
              </a:spcBef>
              <a:spcAft>
                <a:spcPts val="0"/>
              </a:spcAft>
              <a:buSzPts val="1400"/>
              <a:buChar char="●"/>
            </a:pPr>
            <a:r>
              <a:rPr lang="en" sz="1400">
                <a:uFill>
                  <a:noFill/>
                </a:uFill>
                <a:hlinkClick r:id="rId4"/>
              </a:rPr>
              <a:t>Close up on employees taking a break</a:t>
            </a:r>
            <a:endParaRPr sz="1400"/>
          </a:p>
          <a:p>
            <a:pPr indent="-317500" lvl="0" marL="457200" marR="50800" rtl="0" algn="l">
              <a:lnSpc>
                <a:spcPct val="100000"/>
              </a:lnSpc>
              <a:spcBef>
                <a:spcPts val="0"/>
              </a:spcBef>
              <a:spcAft>
                <a:spcPts val="0"/>
              </a:spcAft>
              <a:buSzPts val="1400"/>
              <a:buChar char="●"/>
            </a:pPr>
            <a:r>
              <a:rPr lang="en" sz="1400">
                <a:uFill>
                  <a:noFill/>
                </a:uFill>
                <a:hlinkClick r:id="rId5"/>
              </a:rPr>
              <a:t>Business people team applauding achievement</a:t>
            </a:r>
            <a:endParaRPr sz="1400"/>
          </a:p>
          <a:p>
            <a:pPr indent="-317500" lvl="0" marL="457200" marR="50800" rtl="0" algn="l">
              <a:lnSpc>
                <a:spcPct val="100000"/>
              </a:lnSpc>
              <a:spcBef>
                <a:spcPts val="0"/>
              </a:spcBef>
              <a:spcAft>
                <a:spcPts val="0"/>
              </a:spcAft>
              <a:buSzPts val="1400"/>
              <a:buChar char="●"/>
            </a:pPr>
            <a:r>
              <a:rPr lang="en" sz="1400">
                <a:uFill>
                  <a:noFill/>
                </a:uFill>
                <a:hlinkClick r:id="rId6"/>
              </a:rPr>
              <a:t>Medium shot colleagues hugging</a:t>
            </a:r>
            <a:endParaRPr sz="1400"/>
          </a:p>
          <a:p>
            <a:pPr indent="-317500" lvl="0" marL="457200" marR="50800" rtl="0" algn="l">
              <a:lnSpc>
                <a:spcPct val="100000"/>
              </a:lnSpc>
              <a:spcBef>
                <a:spcPts val="0"/>
              </a:spcBef>
              <a:spcAft>
                <a:spcPts val="0"/>
              </a:spcAft>
              <a:buSzPts val="1400"/>
              <a:buChar char="●"/>
            </a:pPr>
            <a:r>
              <a:rPr lang="en" sz="1400">
                <a:uFill>
                  <a:noFill/>
                </a:uFill>
                <a:hlinkClick r:id="rId7"/>
              </a:rPr>
              <a:t>Close up colleagues hugging</a:t>
            </a:r>
            <a:endParaRPr sz="1400"/>
          </a:p>
        </p:txBody>
      </p:sp>
      <p:sp>
        <p:nvSpPr>
          <p:cNvPr id="1146" name="Google Shape;1146;p9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47" name="Google Shape;1147;p93"/>
          <p:cNvSpPr txBox="1"/>
          <p:nvPr>
            <p:ph idx="4294967295" type="body"/>
          </p:nvPr>
        </p:nvSpPr>
        <p:spPr>
          <a:xfrm>
            <a:off x="720000" y="1315575"/>
            <a:ext cx="7704000" cy="61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Did you like the resources on this template? Get them for free at our other websites: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1" name="Shape 1151"/>
        <p:cNvGrpSpPr/>
        <p:nvPr/>
      </p:nvGrpSpPr>
      <p:grpSpPr>
        <a:xfrm>
          <a:off x="0" y="0"/>
          <a:ext cx="0" cy="0"/>
          <a:chOff x="0" y="0"/>
          <a:chExt cx="0" cy="0"/>
        </a:xfrm>
      </p:grpSpPr>
      <p:sp>
        <p:nvSpPr>
          <p:cNvPr id="1152" name="Google Shape;1152;p9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153" name="Google Shape;1153;p9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154" name="Google Shape;1154;p9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8" name="Shape 1158"/>
        <p:cNvGrpSpPr/>
        <p:nvPr/>
      </p:nvGrpSpPr>
      <p:grpSpPr>
        <a:xfrm>
          <a:off x="0" y="0"/>
          <a:ext cx="0" cy="0"/>
          <a:chOff x="0" y="0"/>
          <a:chExt cx="0" cy="0"/>
        </a:xfrm>
      </p:grpSpPr>
      <p:sp>
        <p:nvSpPr>
          <p:cNvPr id="1159" name="Google Shape;1159;p9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160" name="Google Shape;1160;p9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161" name="Google Shape;1161;p9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5" name="Shape 1165"/>
        <p:cNvGrpSpPr/>
        <p:nvPr/>
      </p:nvGrpSpPr>
      <p:grpSpPr>
        <a:xfrm>
          <a:off x="0" y="0"/>
          <a:ext cx="0" cy="0"/>
          <a:chOff x="0" y="0"/>
          <a:chExt cx="0" cy="0"/>
        </a:xfrm>
      </p:grpSpPr>
      <p:sp>
        <p:nvSpPr>
          <p:cNvPr id="1166" name="Google Shape;1166;p9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167" name="Google Shape;1167;p96"/>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Montserrat</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Nunito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p:txBody>
      </p:sp>
      <p:grpSp>
        <p:nvGrpSpPr>
          <p:cNvPr id="1168" name="Google Shape;1168;p96"/>
          <p:cNvGrpSpPr/>
          <p:nvPr/>
        </p:nvGrpSpPr>
        <p:grpSpPr>
          <a:xfrm>
            <a:off x="3114475" y="2988225"/>
            <a:ext cx="2915050" cy="1685300"/>
            <a:chOff x="2052650" y="2988225"/>
            <a:chExt cx="2915050" cy="1685300"/>
          </a:xfrm>
        </p:grpSpPr>
        <p:sp>
          <p:nvSpPr>
            <p:cNvPr id="1169" name="Google Shape;1169;p96"/>
            <p:cNvSpPr/>
            <p:nvPr/>
          </p:nvSpPr>
          <p:spPr>
            <a:xfrm>
              <a:off x="2052650" y="2988225"/>
              <a:ext cx="791400" cy="754200"/>
            </a:xfrm>
            <a:prstGeom prst="roundRect">
              <a:avLst>
                <a:gd fmla="val 16667" name="adj"/>
              </a:avLst>
            </a:prstGeom>
            <a:solidFill>
              <a:srgbClr val="4CD2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6"/>
            <p:cNvSpPr/>
            <p:nvPr/>
          </p:nvSpPr>
          <p:spPr>
            <a:xfrm>
              <a:off x="3114470" y="2988225"/>
              <a:ext cx="791400" cy="754200"/>
            </a:xfrm>
            <a:prstGeom prst="roundRect">
              <a:avLst>
                <a:gd fmla="val 16667" name="adj"/>
              </a:avLst>
            </a:prstGeom>
            <a:solidFill>
              <a:srgbClr val="47A3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p:nvPr/>
          </p:nvSpPr>
          <p:spPr>
            <a:xfrm>
              <a:off x="4176289" y="2988225"/>
              <a:ext cx="791400" cy="754200"/>
            </a:xfrm>
            <a:prstGeom prst="roundRect">
              <a:avLst>
                <a:gd fmla="val 16667" name="adj"/>
              </a:avLst>
            </a:prstGeom>
            <a:solidFill>
              <a:srgbClr val="1C44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6"/>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#4cd2f8</a:t>
              </a:r>
              <a:endParaRPr sz="1000">
                <a:solidFill>
                  <a:srgbClr val="FFFFFF"/>
                </a:solidFill>
              </a:endParaRPr>
            </a:p>
          </p:txBody>
        </p:sp>
        <p:sp>
          <p:nvSpPr>
            <p:cNvPr id="1173" name="Google Shape;1173;p96"/>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#47a3f7</a:t>
              </a:r>
              <a:endParaRPr sz="1000">
                <a:solidFill>
                  <a:srgbClr val="FFFFFF"/>
                </a:solidFill>
              </a:endParaRPr>
            </a:p>
          </p:txBody>
        </p:sp>
        <p:sp>
          <p:nvSpPr>
            <p:cNvPr id="1174" name="Google Shape;1174;p96"/>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#1c448a</a:t>
              </a:r>
              <a:endParaRPr sz="1000">
                <a:solidFill>
                  <a:schemeClr val="lt1"/>
                </a:solidFill>
              </a:endParaRPr>
            </a:p>
          </p:txBody>
        </p:sp>
        <p:sp>
          <p:nvSpPr>
            <p:cNvPr id="1175" name="Google Shape;1175;p96"/>
            <p:cNvSpPr/>
            <p:nvPr/>
          </p:nvSpPr>
          <p:spPr>
            <a:xfrm>
              <a:off x="2052650" y="3919325"/>
              <a:ext cx="791400" cy="754200"/>
            </a:xfrm>
            <a:prstGeom prst="roundRect">
              <a:avLst>
                <a:gd fmla="val 16667" name="adj"/>
              </a:avLst>
            </a:prstGeom>
            <a:solidFill>
              <a:srgbClr val="EAB62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6"/>
            <p:cNvSpPr/>
            <p:nvPr/>
          </p:nvSpPr>
          <p:spPr>
            <a:xfrm>
              <a:off x="3114470" y="39193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6"/>
            <p:cNvSpPr/>
            <p:nvPr/>
          </p:nvSpPr>
          <p:spPr>
            <a:xfrm>
              <a:off x="4176289" y="39193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6"/>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#eab625</a:t>
              </a:r>
              <a:endParaRPr sz="1000">
                <a:solidFill>
                  <a:srgbClr val="FFFFFF"/>
                </a:solidFill>
              </a:endParaRPr>
            </a:p>
          </p:txBody>
        </p:sp>
        <p:sp>
          <p:nvSpPr>
            <p:cNvPr id="1179" name="Google Shape;1179;p96"/>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#000000</a:t>
              </a:r>
              <a:endParaRPr sz="1000">
                <a:solidFill>
                  <a:schemeClr val="lt1"/>
                </a:solidFill>
              </a:endParaRPr>
            </a:p>
          </p:txBody>
        </p:sp>
        <p:sp>
          <p:nvSpPr>
            <p:cNvPr id="1180" name="Google Shape;1180;p96"/>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dk1"/>
                  </a:solidFill>
                </a:rPr>
                <a:t>#ffffff</a:t>
              </a:r>
              <a:endParaRPr sz="1000">
                <a:solidFill>
                  <a:srgbClr val="FFFFFF"/>
                </a:solidFill>
              </a:endParaRPr>
            </a:p>
          </p:txBody>
        </p:sp>
      </p:grpSp>
      <p:sp>
        <p:nvSpPr>
          <p:cNvPr id="1181" name="Google Shape;1181;p9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5" name="Shape 1185"/>
        <p:cNvGrpSpPr/>
        <p:nvPr/>
      </p:nvGrpSpPr>
      <p:grpSpPr>
        <a:xfrm>
          <a:off x="0" y="0"/>
          <a:ext cx="0" cy="0"/>
          <a:chOff x="0" y="0"/>
          <a:chExt cx="0" cy="0"/>
        </a:xfrm>
      </p:grpSpPr>
      <p:sp>
        <p:nvSpPr>
          <p:cNvPr id="1186" name="Google Shape;1186;p9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87" name="Google Shape;1187;p9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88" name="Google Shape;1188;p9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189" name="Google Shape;1189;p9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190" name="Google Shape;1190;p9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191" name="Google Shape;1191;p9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192" name="Google Shape;1192;p9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193" name="Google Shape;1193;p9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194" name="Google Shape;1194;p9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195" name="Google Shape;1195;p9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196" name="Google Shape;1196;p9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197" name="Google Shape;1197;p9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type="title"/>
          </p:nvPr>
        </p:nvSpPr>
        <p:spPr>
          <a:xfrm>
            <a:off x="1136775" y="1307100"/>
            <a:ext cx="6876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Arquitetura</a:t>
            </a:r>
            <a:r>
              <a:rPr lang="en"/>
              <a:t> da </a:t>
            </a:r>
            <a:r>
              <a:rPr lang="en">
                <a:solidFill>
                  <a:schemeClr val="lt1"/>
                </a:solidFill>
              </a:rPr>
              <a:t>solução</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1" name="Shape 1201"/>
        <p:cNvGrpSpPr/>
        <p:nvPr/>
      </p:nvGrpSpPr>
      <p:grpSpPr>
        <a:xfrm>
          <a:off x="0" y="0"/>
          <a:ext cx="0" cy="0"/>
          <a:chOff x="0" y="0"/>
          <a:chExt cx="0" cy="0"/>
        </a:xfrm>
      </p:grpSpPr>
      <p:grpSp>
        <p:nvGrpSpPr>
          <p:cNvPr id="1202" name="Google Shape;1202;p98"/>
          <p:cNvGrpSpPr/>
          <p:nvPr/>
        </p:nvGrpSpPr>
        <p:grpSpPr>
          <a:xfrm>
            <a:off x="5082708" y="3095784"/>
            <a:ext cx="442841" cy="514271"/>
            <a:chOff x="4727025" y="1332775"/>
            <a:chExt cx="59900" cy="69625"/>
          </a:xfrm>
        </p:grpSpPr>
        <p:sp>
          <p:nvSpPr>
            <p:cNvPr id="1203" name="Google Shape;1203;p9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98"/>
          <p:cNvGrpSpPr/>
          <p:nvPr/>
        </p:nvGrpSpPr>
        <p:grpSpPr>
          <a:xfrm>
            <a:off x="5758025" y="2343272"/>
            <a:ext cx="500909" cy="500899"/>
            <a:chOff x="4820425" y="1329900"/>
            <a:chExt cx="70175" cy="70350"/>
          </a:xfrm>
        </p:grpSpPr>
        <p:sp>
          <p:nvSpPr>
            <p:cNvPr id="1206" name="Google Shape;1206;p9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98"/>
          <p:cNvGrpSpPr/>
          <p:nvPr/>
        </p:nvGrpSpPr>
        <p:grpSpPr>
          <a:xfrm>
            <a:off x="6410648" y="2355062"/>
            <a:ext cx="538135" cy="493119"/>
            <a:chOff x="4903200" y="1331525"/>
            <a:chExt cx="73575" cy="67425"/>
          </a:xfrm>
        </p:grpSpPr>
        <p:sp>
          <p:nvSpPr>
            <p:cNvPr id="1211" name="Google Shape;1211;p9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12" name="Google Shape;1212;p9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98"/>
          <p:cNvGrpSpPr/>
          <p:nvPr/>
        </p:nvGrpSpPr>
        <p:grpSpPr>
          <a:xfrm>
            <a:off x="5670599" y="3097040"/>
            <a:ext cx="544563" cy="511895"/>
            <a:chOff x="4815575" y="1416800"/>
            <a:chExt cx="73750" cy="71400"/>
          </a:xfrm>
        </p:grpSpPr>
        <p:sp>
          <p:nvSpPr>
            <p:cNvPr id="1214" name="Google Shape;1214;p9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98"/>
          <p:cNvGrpSpPr/>
          <p:nvPr/>
        </p:nvGrpSpPr>
        <p:grpSpPr>
          <a:xfrm>
            <a:off x="6367224" y="3096746"/>
            <a:ext cx="602914" cy="512477"/>
            <a:chOff x="4902475" y="1418875"/>
            <a:chExt cx="74500" cy="63775"/>
          </a:xfrm>
        </p:grpSpPr>
        <p:sp>
          <p:nvSpPr>
            <p:cNvPr id="1218" name="Google Shape;1218;p9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98"/>
          <p:cNvGrpSpPr/>
          <p:nvPr/>
        </p:nvGrpSpPr>
        <p:grpSpPr>
          <a:xfrm>
            <a:off x="5783096" y="3835985"/>
            <a:ext cx="515391" cy="525699"/>
            <a:chOff x="4818100" y="1507675"/>
            <a:chExt cx="71225" cy="71625"/>
          </a:xfrm>
        </p:grpSpPr>
        <p:sp>
          <p:nvSpPr>
            <p:cNvPr id="1221" name="Google Shape;1221;p9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98"/>
          <p:cNvGrpSpPr/>
          <p:nvPr/>
        </p:nvGrpSpPr>
        <p:grpSpPr>
          <a:xfrm>
            <a:off x="5121199" y="3857517"/>
            <a:ext cx="522956" cy="489869"/>
            <a:chOff x="4721450" y="1509475"/>
            <a:chExt cx="79350" cy="74325"/>
          </a:xfrm>
        </p:grpSpPr>
        <p:sp>
          <p:nvSpPr>
            <p:cNvPr id="1226" name="Google Shape;1226;p9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98"/>
          <p:cNvGrpSpPr/>
          <p:nvPr/>
        </p:nvGrpSpPr>
        <p:grpSpPr>
          <a:xfrm>
            <a:off x="6444441" y="3837269"/>
            <a:ext cx="525704" cy="535436"/>
            <a:chOff x="4906800" y="1507500"/>
            <a:chExt cx="70350" cy="71075"/>
          </a:xfrm>
        </p:grpSpPr>
        <p:sp>
          <p:nvSpPr>
            <p:cNvPr id="1231" name="Google Shape;1231;p9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98"/>
          <p:cNvGrpSpPr/>
          <p:nvPr/>
        </p:nvGrpSpPr>
        <p:grpSpPr>
          <a:xfrm>
            <a:off x="4477263" y="2343250"/>
            <a:ext cx="508054" cy="508095"/>
            <a:chOff x="3736598" y="2170606"/>
            <a:chExt cx="404889" cy="404889"/>
          </a:xfrm>
        </p:grpSpPr>
        <p:sp>
          <p:nvSpPr>
            <p:cNvPr id="1237" name="Google Shape;1237;p9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98"/>
          <p:cNvGrpSpPr/>
          <p:nvPr/>
        </p:nvGrpSpPr>
        <p:grpSpPr>
          <a:xfrm>
            <a:off x="3765303" y="2343345"/>
            <a:ext cx="575790" cy="507904"/>
            <a:chOff x="3161917" y="2170682"/>
            <a:chExt cx="458870" cy="404737"/>
          </a:xfrm>
        </p:grpSpPr>
        <p:sp>
          <p:nvSpPr>
            <p:cNvPr id="1242" name="Google Shape;1242;p9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3" name="Google Shape;1243;p9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98"/>
          <p:cNvGrpSpPr/>
          <p:nvPr/>
        </p:nvGrpSpPr>
        <p:grpSpPr>
          <a:xfrm>
            <a:off x="3792833" y="3103717"/>
            <a:ext cx="520730" cy="498567"/>
            <a:chOff x="3179914" y="2889488"/>
            <a:chExt cx="422876" cy="404911"/>
          </a:xfrm>
        </p:grpSpPr>
        <p:sp>
          <p:nvSpPr>
            <p:cNvPr id="1246" name="Google Shape;1246;p9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98"/>
          <p:cNvGrpSpPr/>
          <p:nvPr/>
        </p:nvGrpSpPr>
        <p:grpSpPr>
          <a:xfrm>
            <a:off x="4421513" y="3103677"/>
            <a:ext cx="516145" cy="498648"/>
            <a:chOff x="3729467" y="2889422"/>
            <a:chExt cx="419153" cy="404977"/>
          </a:xfrm>
        </p:grpSpPr>
        <p:sp>
          <p:nvSpPr>
            <p:cNvPr id="1253" name="Google Shape;1253;p9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9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98"/>
          <p:cNvGrpSpPr/>
          <p:nvPr/>
        </p:nvGrpSpPr>
        <p:grpSpPr>
          <a:xfrm>
            <a:off x="7141841" y="2550562"/>
            <a:ext cx="166473" cy="141497"/>
            <a:chOff x="4660325" y="1866850"/>
            <a:chExt cx="68350" cy="58100"/>
          </a:xfrm>
        </p:grpSpPr>
        <p:sp>
          <p:nvSpPr>
            <p:cNvPr id="1265" name="Google Shape;1265;p9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98"/>
          <p:cNvGrpSpPr/>
          <p:nvPr/>
        </p:nvGrpSpPr>
        <p:grpSpPr>
          <a:xfrm>
            <a:off x="7451186" y="2576286"/>
            <a:ext cx="162515" cy="90049"/>
            <a:chOff x="4791775" y="1877500"/>
            <a:chExt cx="66725" cy="36975"/>
          </a:xfrm>
        </p:grpSpPr>
        <p:sp>
          <p:nvSpPr>
            <p:cNvPr id="1268" name="Google Shape;1268;p9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98"/>
          <p:cNvGrpSpPr/>
          <p:nvPr/>
        </p:nvGrpSpPr>
        <p:grpSpPr>
          <a:xfrm>
            <a:off x="7772899" y="2576286"/>
            <a:ext cx="144979" cy="90049"/>
            <a:chOff x="4923925" y="1877500"/>
            <a:chExt cx="59525" cy="36975"/>
          </a:xfrm>
        </p:grpSpPr>
        <p:sp>
          <p:nvSpPr>
            <p:cNvPr id="1271" name="Google Shape;1271;p9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98"/>
          <p:cNvGrpSpPr/>
          <p:nvPr/>
        </p:nvGrpSpPr>
        <p:grpSpPr>
          <a:xfrm>
            <a:off x="8067390" y="2558477"/>
            <a:ext cx="141447" cy="125667"/>
            <a:chOff x="5058450" y="1870100"/>
            <a:chExt cx="58075" cy="51600"/>
          </a:xfrm>
        </p:grpSpPr>
        <p:sp>
          <p:nvSpPr>
            <p:cNvPr id="1274" name="Google Shape;1274;p9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98"/>
          <p:cNvGrpSpPr/>
          <p:nvPr/>
        </p:nvGrpSpPr>
        <p:grpSpPr>
          <a:xfrm>
            <a:off x="7481905" y="2980885"/>
            <a:ext cx="101077" cy="107645"/>
            <a:chOff x="4811425" y="2065025"/>
            <a:chExt cx="41500" cy="44200"/>
          </a:xfrm>
        </p:grpSpPr>
        <p:sp>
          <p:nvSpPr>
            <p:cNvPr id="1277" name="Google Shape;1277;p9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98"/>
          <p:cNvGrpSpPr/>
          <p:nvPr/>
        </p:nvGrpSpPr>
        <p:grpSpPr>
          <a:xfrm>
            <a:off x="7774342" y="2981098"/>
            <a:ext cx="120867" cy="107218"/>
            <a:chOff x="4929875" y="2065025"/>
            <a:chExt cx="49625" cy="44025"/>
          </a:xfrm>
        </p:grpSpPr>
        <p:sp>
          <p:nvSpPr>
            <p:cNvPr id="1280" name="Google Shape;1280;p9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98"/>
          <p:cNvGrpSpPr/>
          <p:nvPr/>
        </p:nvGrpSpPr>
        <p:grpSpPr>
          <a:xfrm>
            <a:off x="8103011" y="2984112"/>
            <a:ext cx="70206" cy="101191"/>
            <a:chOff x="5083925" y="2066350"/>
            <a:chExt cx="28825" cy="41550"/>
          </a:xfrm>
        </p:grpSpPr>
        <p:sp>
          <p:nvSpPr>
            <p:cNvPr id="1283" name="Google Shape;1283;p9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9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98"/>
          <p:cNvGrpSpPr/>
          <p:nvPr/>
        </p:nvGrpSpPr>
        <p:grpSpPr>
          <a:xfrm>
            <a:off x="7134565" y="2999759"/>
            <a:ext cx="181026" cy="69896"/>
            <a:chOff x="4659775" y="2072775"/>
            <a:chExt cx="74325" cy="28700"/>
          </a:xfrm>
        </p:grpSpPr>
        <p:sp>
          <p:nvSpPr>
            <p:cNvPr id="1286" name="Google Shape;1286;p9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98"/>
          <p:cNvGrpSpPr/>
          <p:nvPr/>
        </p:nvGrpSpPr>
        <p:grpSpPr>
          <a:xfrm>
            <a:off x="8054421" y="2790324"/>
            <a:ext cx="167387" cy="89197"/>
            <a:chOff x="4662475" y="1976500"/>
            <a:chExt cx="68725" cy="36625"/>
          </a:xfrm>
        </p:grpSpPr>
        <p:sp>
          <p:nvSpPr>
            <p:cNvPr id="1290" name="Google Shape;1290;p9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98"/>
          <p:cNvGrpSpPr/>
          <p:nvPr/>
        </p:nvGrpSpPr>
        <p:grpSpPr>
          <a:xfrm>
            <a:off x="7751326" y="2793764"/>
            <a:ext cx="166899" cy="82317"/>
            <a:chOff x="4920150" y="1977875"/>
            <a:chExt cx="68525" cy="33800"/>
          </a:xfrm>
        </p:grpSpPr>
        <p:sp>
          <p:nvSpPr>
            <p:cNvPr id="1294" name="Google Shape;1294;p9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9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98"/>
          <p:cNvGrpSpPr/>
          <p:nvPr/>
        </p:nvGrpSpPr>
        <p:grpSpPr>
          <a:xfrm>
            <a:off x="7162483" y="3197682"/>
            <a:ext cx="125190" cy="127859"/>
            <a:chOff x="4676550" y="2160575"/>
            <a:chExt cx="51400" cy="52500"/>
          </a:xfrm>
        </p:grpSpPr>
        <p:sp>
          <p:nvSpPr>
            <p:cNvPr id="1298" name="Google Shape;1298;p9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98"/>
          <p:cNvGrpSpPr/>
          <p:nvPr/>
        </p:nvGrpSpPr>
        <p:grpSpPr>
          <a:xfrm>
            <a:off x="7459741" y="3204714"/>
            <a:ext cx="145405" cy="113794"/>
            <a:chOff x="4768325" y="2163475"/>
            <a:chExt cx="59700" cy="46725"/>
          </a:xfrm>
        </p:grpSpPr>
        <p:sp>
          <p:nvSpPr>
            <p:cNvPr id="1302" name="Google Shape;1302;p9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9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98"/>
          <p:cNvGrpSpPr/>
          <p:nvPr/>
        </p:nvGrpSpPr>
        <p:grpSpPr>
          <a:xfrm>
            <a:off x="7476059" y="3459808"/>
            <a:ext cx="112768" cy="106853"/>
            <a:chOff x="4768575" y="2253950"/>
            <a:chExt cx="46300" cy="43875"/>
          </a:xfrm>
        </p:grpSpPr>
        <p:sp>
          <p:nvSpPr>
            <p:cNvPr id="1311" name="Google Shape;1311;p9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9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98"/>
          <p:cNvGrpSpPr/>
          <p:nvPr/>
        </p:nvGrpSpPr>
        <p:grpSpPr>
          <a:xfrm>
            <a:off x="7775682" y="3948834"/>
            <a:ext cx="118187" cy="146246"/>
            <a:chOff x="4960900" y="2433225"/>
            <a:chExt cx="48525" cy="60050"/>
          </a:xfrm>
        </p:grpSpPr>
        <p:sp>
          <p:nvSpPr>
            <p:cNvPr id="1314" name="Google Shape;1314;p9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98"/>
          <p:cNvGrpSpPr/>
          <p:nvPr/>
        </p:nvGrpSpPr>
        <p:grpSpPr>
          <a:xfrm>
            <a:off x="7464247" y="4212895"/>
            <a:ext cx="136394" cy="143810"/>
            <a:chOff x="4854075" y="2527625"/>
            <a:chExt cx="56000" cy="59050"/>
          </a:xfrm>
        </p:grpSpPr>
        <p:sp>
          <p:nvSpPr>
            <p:cNvPr id="1317" name="Google Shape;1317;p9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9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98"/>
          <p:cNvGrpSpPr/>
          <p:nvPr/>
        </p:nvGrpSpPr>
        <p:grpSpPr>
          <a:xfrm>
            <a:off x="8088458" y="3676639"/>
            <a:ext cx="99312" cy="160797"/>
            <a:chOff x="5059700" y="2334775"/>
            <a:chExt cx="40775" cy="66025"/>
          </a:xfrm>
        </p:grpSpPr>
        <p:sp>
          <p:nvSpPr>
            <p:cNvPr id="1323" name="Google Shape;1323;p9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98"/>
          <p:cNvGrpSpPr/>
          <p:nvPr/>
        </p:nvGrpSpPr>
        <p:grpSpPr>
          <a:xfrm>
            <a:off x="8045622" y="3941771"/>
            <a:ext cx="184984" cy="160371"/>
            <a:chOff x="5037700" y="2430325"/>
            <a:chExt cx="75950" cy="65850"/>
          </a:xfrm>
        </p:grpSpPr>
        <p:sp>
          <p:nvSpPr>
            <p:cNvPr id="1333" name="Google Shape;1333;p9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98"/>
          <p:cNvGrpSpPr/>
          <p:nvPr/>
        </p:nvGrpSpPr>
        <p:grpSpPr>
          <a:xfrm>
            <a:off x="7465128" y="3708223"/>
            <a:ext cx="173014" cy="97629"/>
            <a:chOff x="4756975" y="2341800"/>
            <a:chExt cx="91975" cy="51925"/>
          </a:xfrm>
        </p:grpSpPr>
        <p:sp>
          <p:nvSpPr>
            <p:cNvPr id="1336" name="Google Shape;1336;p9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98"/>
          <p:cNvGrpSpPr/>
          <p:nvPr/>
        </p:nvGrpSpPr>
        <p:grpSpPr>
          <a:xfrm>
            <a:off x="7732065" y="4196920"/>
            <a:ext cx="212497" cy="175761"/>
            <a:chOff x="4943575" y="2516350"/>
            <a:chExt cx="98675" cy="81700"/>
          </a:xfrm>
        </p:grpSpPr>
        <p:sp>
          <p:nvSpPr>
            <p:cNvPr id="1357" name="Google Shape;1357;p9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9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9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9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98"/>
          <p:cNvGrpSpPr/>
          <p:nvPr/>
        </p:nvGrpSpPr>
        <p:grpSpPr>
          <a:xfrm>
            <a:off x="1990126" y="3423163"/>
            <a:ext cx="965351" cy="134611"/>
            <a:chOff x="4411970" y="2962952"/>
            <a:chExt cx="706544" cy="104212"/>
          </a:xfrm>
        </p:grpSpPr>
        <p:sp>
          <p:nvSpPr>
            <p:cNvPr id="1436" name="Google Shape;1436;p9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98"/>
          <p:cNvGrpSpPr/>
          <p:nvPr/>
        </p:nvGrpSpPr>
        <p:grpSpPr>
          <a:xfrm>
            <a:off x="1990126" y="3012077"/>
            <a:ext cx="960158" cy="289172"/>
            <a:chOff x="4411970" y="2726085"/>
            <a:chExt cx="643107" cy="193659"/>
          </a:xfrm>
        </p:grpSpPr>
        <p:sp>
          <p:nvSpPr>
            <p:cNvPr id="1441" name="Google Shape;1441;p9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98"/>
          <p:cNvGrpSpPr/>
          <p:nvPr/>
        </p:nvGrpSpPr>
        <p:grpSpPr>
          <a:xfrm>
            <a:off x="993018" y="3278187"/>
            <a:ext cx="833173" cy="259209"/>
            <a:chOff x="4411970" y="4340222"/>
            <a:chExt cx="779467" cy="242683"/>
          </a:xfrm>
        </p:grpSpPr>
        <p:sp>
          <p:nvSpPr>
            <p:cNvPr id="1445" name="Google Shape;1445;p9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98"/>
          <p:cNvGrpSpPr/>
          <p:nvPr/>
        </p:nvGrpSpPr>
        <p:grpSpPr>
          <a:xfrm>
            <a:off x="1990126" y="2673933"/>
            <a:ext cx="965160" cy="216230"/>
            <a:chOff x="4411970" y="2468674"/>
            <a:chExt cx="747317" cy="167425"/>
          </a:xfrm>
        </p:grpSpPr>
        <p:sp>
          <p:nvSpPr>
            <p:cNvPr id="1449" name="Google Shape;1449;p9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98"/>
          <p:cNvGrpSpPr/>
          <p:nvPr/>
        </p:nvGrpSpPr>
        <p:grpSpPr>
          <a:xfrm>
            <a:off x="988873" y="2578650"/>
            <a:ext cx="810451" cy="319148"/>
            <a:chOff x="4411970" y="3686602"/>
            <a:chExt cx="797845" cy="314215"/>
          </a:xfrm>
        </p:grpSpPr>
        <p:sp>
          <p:nvSpPr>
            <p:cNvPr id="1452" name="Google Shape;1452;p9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9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8" name="Google Shape;1458;p98"/>
          <p:cNvGrpSpPr/>
          <p:nvPr/>
        </p:nvGrpSpPr>
        <p:grpSpPr>
          <a:xfrm>
            <a:off x="988970" y="2333174"/>
            <a:ext cx="1970333" cy="208784"/>
            <a:chOff x="6336019" y="3733725"/>
            <a:chExt cx="2566206" cy="351310"/>
          </a:xfrm>
        </p:grpSpPr>
        <p:sp>
          <p:nvSpPr>
            <p:cNvPr id="1459" name="Google Shape;1459;p9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98"/>
          <p:cNvGrpSpPr/>
          <p:nvPr/>
        </p:nvGrpSpPr>
        <p:grpSpPr>
          <a:xfrm>
            <a:off x="1990126" y="3940729"/>
            <a:ext cx="946551" cy="153200"/>
            <a:chOff x="4404545" y="3301592"/>
            <a:chExt cx="782403" cy="129272"/>
          </a:xfrm>
        </p:grpSpPr>
        <p:sp>
          <p:nvSpPr>
            <p:cNvPr id="1464" name="Google Shape;1464;p9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98"/>
          <p:cNvGrpSpPr/>
          <p:nvPr/>
        </p:nvGrpSpPr>
        <p:grpSpPr>
          <a:xfrm>
            <a:off x="1990126" y="3679688"/>
            <a:ext cx="962257" cy="139127"/>
            <a:chOff x="4411970" y="3131459"/>
            <a:chExt cx="710520" cy="117397"/>
          </a:xfrm>
        </p:grpSpPr>
        <p:sp>
          <p:nvSpPr>
            <p:cNvPr id="1467" name="Google Shape;1467;p9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69" name="Google Shape;1469;p9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98"/>
          <p:cNvGrpSpPr/>
          <p:nvPr/>
        </p:nvGrpSpPr>
        <p:grpSpPr>
          <a:xfrm>
            <a:off x="990271" y="3614482"/>
            <a:ext cx="823838" cy="458988"/>
            <a:chOff x="4411970" y="1801825"/>
            <a:chExt cx="734586" cy="409262"/>
          </a:xfrm>
        </p:grpSpPr>
        <p:sp>
          <p:nvSpPr>
            <p:cNvPr id="1471" name="Google Shape;1471;p9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98"/>
          <p:cNvGrpSpPr/>
          <p:nvPr/>
        </p:nvGrpSpPr>
        <p:grpSpPr>
          <a:xfrm>
            <a:off x="990271" y="4162908"/>
            <a:ext cx="856348" cy="212039"/>
            <a:chOff x="4411970" y="2233974"/>
            <a:chExt cx="763574" cy="189068"/>
          </a:xfrm>
        </p:grpSpPr>
        <p:sp>
          <p:nvSpPr>
            <p:cNvPr id="1474" name="Google Shape;1474;p9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98"/>
          <p:cNvGrpSpPr/>
          <p:nvPr/>
        </p:nvGrpSpPr>
        <p:grpSpPr>
          <a:xfrm>
            <a:off x="3100467" y="2338244"/>
            <a:ext cx="511602" cy="511602"/>
            <a:chOff x="5681300" y="2527788"/>
            <a:chExt cx="805800" cy="805800"/>
          </a:xfrm>
        </p:grpSpPr>
        <p:sp>
          <p:nvSpPr>
            <p:cNvPr id="1477" name="Google Shape;1477;p9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98"/>
          <p:cNvGrpSpPr/>
          <p:nvPr/>
        </p:nvGrpSpPr>
        <p:grpSpPr>
          <a:xfrm>
            <a:off x="3097662" y="3104827"/>
            <a:ext cx="513021" cy="512935"/>
            <a:chOff x="4049800" y="640400"/>
            <a:chExt cx="858900" cy="858900"/>
          </a:xfrm>
        </p:grpSpPr>
        <p:sp>
          <p:nvSpPr>
            <p:cNvPr id="1480" name="Google Shape;1480;p9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98"/>
          <p:cNvGrpSpPr/>
          <p:nvPr/>
        </p:nvGrpSpPr>
        <p:grpSpPr>
          <a:xfrm>
            <a:off x="3014861" y="3756719"/>
            <a:ext cx="686489" cy="686585"/>
            <a:chOff x="5080188" y="927900"/>
            <a:chExt cx="961200" cy="961200"/>
          </a:xfrm>
        </p:grpSpPr>
        <p:sp>
          <p:nvSpPr>
            <p:cNvPr id="1483" name="Google Shape;1483;p9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98"/>
          <p:cNvGrpSpPr/>
          <p:nvPr/>
        </p:nvGrpSpPr>
        <p:grpSpPr>
          <a:xfrm>
            <a:off x="3798012" y="3849448"/>
            <a:ext cx="510373" cy="510937"/>
            <a:chOff x="7508249" y="1522825"/>
            <a:chExt cx="1326332" cy="1322987"/>
          </a:xfrm>
        </p:grpSpPr>
        <p:sp>
          <p:nvSpPr>
            <p:cNvPr id="1492" name="Google Shape;1492;p9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98"/>
          <p:cNvGrpSpPr/>
          <p:nvPr/>
        </p:nvGrpSpPr>
        <p:grpSpPr>
          <a:xfrm>
            <a:off x="4489605" y="3850853"/>
            <a:ext cx="492652" cy="503348"/>
            <a:chOff x="6039282" y="1042577"/>
            <a:chExt cx="734315" cy="731929"/>
          </a:xfrm>
        </p:grpSpPr>
        <p:sp>
          <p:nvSpPr>
            <p:cNvPr id="1503" name="Google Shape;1503;p9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98"/>
          <p:cNvGrpSpPr/>
          <p:nvPr/>
        </p:nvGrpSpPr>
        <p:grpSpPr>
          <a:xfrm>
            <a:off x="5130019" y="2346894"/>
            <a:ext cx="483304" cy="504902"/>
            <a:chOff x="1825800" y="1651625"/>
            <a:chExt cx="568125" cy="591775"/>
          </a:xfrm>
        </p:grpSpPr>
        <p:sp>
          <p:nvSpPr>
            <p:cNvPr id="1525" name="Google Shape;1525;p9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9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536" name="Google Shape;1536;p9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grpSp>
        <p:nvGrpSpPr>
          <p:cNvPr id="1541" name="Google Shape;1541;p99"/>
          <p:cNvGrpSpPr/>
          <p:nvPr/>
        </p:nvGrpSpPr>
        <p:grpSpPr>
          <a:xfrm>
            <a:off x="722058" y="957091"/>
            <a:ext cx="2492868" cy="1379876"/>
            <a:chOff x="2654821" y="2311071"/>
            <a:chExt cx="2279715" cy="1262120"/>
          </a:xfrm>
        </p:grpSpPr>
        <p:grpSp>
          <p:nvGrpSpPr>
            <p:cNvPr id="1542" name="Google Shape;1542;p99"/>
            <p:cNvGrpSpPr/>
            <p:nvPr/>
          </p:nvGrpSpPr>
          <p:grpSpPr>
            <a:xfrm>
              <a:off x="4034269" y="2840745"/>
              <a:ext cx="40212" cy="36437"/>
              <a:chOff x="4293400" y="2574725"/>
              <a:chExt cx="84425" cy="80100"/>
            </a:xfrm>
          </p:grpSpPr>
          <p:sp>
            <p:nvSpPr>
              <p:cNvPr id="1543" name="Google Shape;1543;p9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44" name="Google Shape;1544;p9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99"/>
            <p:cNvGrpSpPr/>
            <p:nvPr/>
          </p:nvGrpSpPr>
          <p:grpSpPr>
            <a:xfrm>
              <a:off x="3894606" y="2334874"/>
              <a:ext cx="913198" cy="518984"/>
              <a:chOff x="4000175" y="1462675"/>
              <a:chExt cx="1917275" cy="1140875"/>
            </a:xfrm>
          </p:grpSpPr>
          <p:sp>
            <p:nvSpPr>
              <p:cNvPr id="1546" name="Google Shape;1546;p9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47" name="Google Shape;1547;p99"/>
              <p:cNvGrpSpPr/>
              <p:nvPr/>
            </p:nvGrpSpPr>
            <p:grpSpPr>
              <a:xfrm>
                <a:off x="4000175" y="1462675"/>
                <a:ext cx="1917275" cy="1140875"/>
                <a:chOff x="4000175" y="1462675"/>
                <a:chExt cx="1917275" cy="1140875"/>
              </a:xfrm>
            </p:grpSpPr>
            <p:sp>
              <p:nvSpPr>
                <p:cNvPr id="1548" name="Google Shape;1548;p9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49" name="Google Shape;1549;p9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9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3" name="Google Shape;1553;p9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99"/>
            <p:cNvGrpSpPr/>
            <p:nvPr/>
          </p:nvGrpSpPr>
          <p:grpSpPr>
            <a:xfrm>
              <a:off x="3875768" y="2846704"/>
              <a:ext cx="44796" cy="47366"/>
              <a:chOff x="3960625" y="2587825"/>
              <a:chExt cx="94050" cy="104125"/>
            </a:xfrm>
          </p:grpSpPr>
          <p:sp>
            <p:nvSpPr>
              <p:cNvPr id="1555" name="Google Shape;1555;p9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56" name="Google Shape;1556;p9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99"/>
            <p:cNvGrpSpPr/>
            <p:nvPr/>
          </p:nvGrpSpPr>
          <p:grpSpPr>
            <a:xfrm>
              <a:off x="3782759" y="2807162"/>
              <a:ext cx="82686" cy="85487"/>
              <a:chOff x="3765350" y="2500900"/>
              <a:chExt cx="173600" cy="187925"/>
            </a:xfrm>
          </p:grpSpPr>
          <p:sp>
            <p:nvSpPr>
              <p:cNvPr id="1558" name="Google Shape;1558;p9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59" name="Google Shape;1559;p9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99"/>
            <p:cNvGrpSpPr/>
            <p:nvPr/>
          </p:nvGrpSpPr>
          <p:grpSpPr>
            <a:xfrm>
              <a:off x="3775674" y="2798496"/>
              <a:ext cx="40545" cy="23564"/>
              <a:chOff x="3750475" y="2481850"/>
              <a:chExt cx="85125" cy="51800"/>
            </a:xfrm>
          </p:grpSpPr>
          <p:sp>
            <p:nvSpPr>
              <p:cNvPr id="1565" name="Google Shape;1565;p9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67" name="Google Shape;1567;p99"/>
            <p:cNvGrpSpPr/>
            <p:nvPr/>
          </p:nvGrpSpPr>
          <p:grpSpPr>
            <a:xfrm>
              <a:off x="3716946" y="2776024"/>
              <a:ext cx="81971" cy="76912"/>
              <a:chOff x="3627175" y="2432450"/>
              <a:chExt cx="172100" cy="169075"/>
            </a:xfrm>
          </p:grpSpPr>
          <p:sp>
            <p:nvSpPr>
              <p:cNvPr id="1568" name="Google Shape;1568;p9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70" name="Google Shape;1570;p9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71" name="Google Shape;1571;p99"/>
            <p:cNvGrpSpPr/>
            <p:nvPr/>
          </p:nvGrpSpPr>
          <p:grpSpPr>
            <a:xfrm>
              <a:off x="3685682" y="2845624"/>
              <a:ext cx="29311" cy="45055"/>
              <a:chOff x="3561536" y="2585450"/>
              <a:chExt cx="61539" cy="99045"/>
            </a:xfrm>
          </p:grpSpPr>
          <p:sp>
            <p:nvSpPr>
              <p:cNvPr id="1572" name="Google Shape;1572;p9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74" name="Google Shape;1574;p99"/>
            <p:cNvGrpSpPr/>
            <p:nvPr/>
          </p:nvGrpSpPr>
          <p:grpSpPr>
            <a:xfrm>
              <a:off x="3849905" y="2572252"/>
              <a:ext cx="74339" cy="119559"/>
              <a:chOff x="3906325" y="1984500"/>
              <a:chExt cx="156075" cy="262825"/>
            </a:xfrm>
          </p:grpSpPr>
          <p:sp>
            <p:nvSpPr>
              <p:cNvPr id="1575" name="Google Shape;1575;p9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76" name="Google Shape;1576;p9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99"/>
            <p:cNvGrpSpPr/>
            <p:nvPr/>
          </p:nvGrpSpPr>
          <p:grpSpPr>
            <a:xfrm>
              <a:off x="2654821" y="2414345"/>
              <a:ext cx="667570" cy="558731"/>
              <a:chOff x="1397225" y="1637375"/>
              <a:chExt cx="1401575" cy="1228250"/>
            </a:xfrm>
          </p:grpSpPr>
          <p:sp>
            <p:nvSpPr>
              <p:cNvPr id="1578" name="Google Shape;1578;p9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79" name="Google Shape;1579;p99"/>
              <p:cNvGrpSpPr/>
              <p:nvPr/>
            </p:nvGrpSpPr>
            <p:grpSpPr>
              <a:xfrm>
                <a:off x="1397225" y="1637375"/>
                <a:ext cx="1398775" cy="1228250"/>
                <a:chOff x="1397225" y="1637375"/>
                <a:chExt cx="1398775" cy="1228250"/>
              </a:xfrm>
            </p:grpSpPr>
            <p:sp>
              <p:nvSpPr>
                <p:cNvPr id="1580" name="Google Shape;1580;p9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2" name="Google Shape;1582;p99"/>
            <p:cNvGrpSpPr/>
            <p:nvPr/>
          </p:nvGrpSpPr>
          <p:grpSpPr>
            <a:xfrm>
              <a:off x="3230417" y="3103734"/>
              <a:ext cx="282982" cy="280332"/>
              <a:chOff x="2605700" y="3152850"/>
              <a:chExt cx="594125" cy="616250"/>
            </a:xfrm>
          </p:grpSpPr>
          <p:sp>
            <p:nvSpPr>
              <p:cNvPr id="1583" name="Google Shape;1583;p9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84" name="Google Shape;1584;p9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85" name="Google Shape;1585;p99"/>
            <p:cNvGrpSpPr/>
            <p:nvPr/>
          </p:nvGrpSpPr>
          <p:grpSpPr>
            <a:xfrm>
              <a:off x="3265985" y="3226989"/>
              <a:ext cx="87151" cy="346202"/>
              <a:chOff x="2680375" y="3423800"/>
              <a:chExt cx="182975" cy="761050"/>
            </a:xfrm>
          </p:grpSpPr>
          <p:sp>
            <p:nvSpPr>
              <p:cNvPr id="1586" name="Google Shape;1586;p9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87" name="Google Shape;1587;p9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99"/>
            <p:cNvGrpSpPr/>
            <p:nvPr/>
          </p:nvGrpSpPr>
          <p:grpSpPr>
            <a:xfrm>
              <a:off x="3855466" y="3289811"/>
              <a:ext cx="112514" cy="94210"/>
              <a:chOff x="3918000" y="3561900"/>
              <a:chExt cx="236225" cy="207100"/>
            </a:xfrm>
          </p:grpSpPr>
          <p:sp>
            <p:nvSpPr>
              <p:cNvPr id="1589" name="Google Shape;1589;p9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90" name="Google Shape;1590;p9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9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94" name="Google Shape;1594;p99"/>
            <p:cNvGrpSpPr/>
            <p:nvPr/>
          </p:nvGrpSpPr>
          <p:grpSpPr>
            <a:xfrm>
              <a:off x="2905224" y="2311071"/>
              <a:ext cx="596721" cy="528992"/>
              <a:chOff x="1922950" y="1410350"/>
              <a:chExt cx="1252825" cy="1162875"/>
            </a:xfrm>
          </p:grpSpPr>
          <p:sp>
            <p:nvSpPr>
              <p:cNvPr id="1595" name="Google Shape;1595;p9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11" name="Google Shape;1611;p9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1" name="Google Shape;1631;p9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2" name="Google Shape;1632;p9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99"/>
            <p:cNvGrpSpPr/>
            <p:nvPr/>
          </p:nvGrpSpPr>
          <p:grpSpPr>
            <a:xfrm>
              <a:off x="3280929" y="3294542"/>
              <a:ext cx="109894" cy="272224"/>
              <a:chOff x="2711750" y="3572300"/>
              <a:chExt cx="230725" cy="598425"/>
            </a:xfrm>
          </p:grpSpPr>
          <p:sp>
            <p:nvSpPr>
              <p:cNvPr id="1634" name="Google Shape;1634;p9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9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99"/>
            <p:cNvGrpSpPr/>
            <p:nvPr/>
          </p:nvGrpSpPr>
          <p:grpSpPr>
            <a:xfrm>
              <a:off x="3790439" y="2408636"/>
              <a:ext cx="73017" cy="75684"/>
              <a:chOff x="3781475" y="1624825"/>
              <a:chExt cx="153300" cy="166375"/>
            </a:xfrm>
          </p:grpSpPr>
          <p:sp>
            <p:nvSpPr>
              <p:cNvPr id="1638" name="Google Shape;1638;p9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9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99"/>
            <p:cNvGrpSpPr/>
            <p:nvPr/>
          </p:nvGrpSpPr>
          <p:grpSpPr>
            <a:xfrm>
              <a:off x="4403342" y="3107749"/>
              <a:ext cx="316680" cy="101374"/>
              <a:chOff x="5068275" y="3161675"/>
              <a:chExt cx="664875" cy="222850"/>
            </a:xfrm>
          </p:grpSpPr>
          <p:sp>
            <p:nvSpPr>
              <p:cNvPr id="1650" name="Google Shape;1650;p9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4" name="Google Shape;1654;p9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3" name="Google Shape;1683;p99"/>
            <p:cNvGrpSpPr/>
            <p:nvPr/>
          </p:nvGrpSpPr>
          <p:grpSpPr>
            <a:xfrm>
              <a:off x="3697513" y="2707266"/>
              <a:ext cx="59549" cy="79733"/>
              <a:chOff x="3586375" y="2281300"/>
              <a:chExt cx="125025" cy="175275"/>
            </a:xfrm>
          </p:grpSpPr>
          <p:sp>
            <p:nvSpPr>
              <p:cNvPr id="1684" name="Google Shape;1684;p9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9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7" name="Google Shape;1687;p99"/>
            <p:cNvGrpSpPr/>
            <p:nvPr/>
          </p:nvGrpSpPr>
          <p:grpSpPr>
            <a:xfrm>
              <a:off x="4513224" y="3221724"/>
              <a:ext cx="274563" cy="280321"/>
              <a:chOff x="5298975" y="3412225"/>
              <a:chExt cx="576450" cy="616225"/>
            </a:xfrm>
          </p:grpSpPr>
          <p:sp>
            <p:nvSpPr>
              <p:cNvPr id="1688" name="Google Shape;1688;p9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9" name="Google Shape;1689;p9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99"/>
            <p:cNvGrpSpPr/>
            <p:nvPr/>
          </p:nvGrpSpPr>
          <p:grpSpPr>
            <a:xfrm>
              <a:off x="4824403" y="3421846"/>
              <a:ext cx="110132" cy="130647"/>
              <a:chOff x="5952300" y="3852150"/>
              <a:chExt cx="231225" cy="287200"/>
            </a:xfrm>
          </p:grpSpPr>
          <p:sp>
            <p:nvSpPr>
              <p:cNvPr id="1691" name="Google Shape;1691;p9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9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1" name="Google Shape;1701;p99"/>
            <p:cNvGrpSpPr/>
            <p:nvPr/>
          </p:nvGrpSpPr>
          <p:grpSpPr>
            <a:xfrm>
              <a:off x="4295710" y="3079670"/>
              <a:ext cx="14968" cy="27135"/>
              <a:chOff x="4842300" y="3099950"/>
              <a:chExt cx="31425" cy="59650"/>
            </a:xfrm>
          </p:grpSpPr>
          <p:sp>
            <p:nvSpPr>
              <p:cNvPr id="1702" name="Google Shape;1702;p9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9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99"/>
            <p:cNvGrpSpPr/>
            <p:nvPr/>
          </p:nvGrpSpPr>
          <p:grpSpPr>
            <a:xfrm>
              <a:off x="3831056" y="2816010"/>
              <a:ext cx="37378" cy="27612"/>
              <a:chOff x="3866750" y="2520350"/>
              <a:chExt cx="78475" cy="60700"/>
            </a:xfrm>
          </p:grpSpPr>
          <p:sp>
            <p:nvSpPr>
              <p:cNvPr id="1715" name="Google Shape;1715;p9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9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9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36" name="Google Shape;1736;p9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8" name="Google Shape;1748;p9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99"/>
            <p:cNvGrpSpPr/>
            <p:nvPr/>
          </p:nvGrpSpPr>
          <p:grpSpPr>
            <a:xfrm>
              <a:off x="3632736" y="3051591"/>
              <a:ext cx="63288" cy="45217"/>
              <a:chOff x="3450375" y="3038225"/>
              <a:chExt cx="132875" cy="99400"/>
            </a:xfrm>
          </p:grpSpPr>
          <p:sp>
            <p:nvSpPr>
              <p:cNvPr id="1762" name="Google Shape;1762;p9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p9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3" name="Google Shape;1773;p9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3" name="Google Shape;1783;p9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89" name="Google Shape;1789;p9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9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99"/>
          <p:cNvGrpSpPr/>
          <p:nvPr/>
        </p:nvGrpSpPr>
        <p:grpSpPr>
          <a:xfrm>
            <a:off x="3530618" y="1021765"/>
            <a:ext cx="2078182" cy="1366558"/>
            <a:chOff x="235800" y="830650"/>
            <a:chExt cx="6978450" cy="4588844"/>
          </a:xfrm>
        </p:grpSpPr>
        <p:sp>
          <p:nvSpPr>
            <p:cNvPr id="1800" name="Google Shape;1800;p9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99"/>
          <p:cNvGrpSpPr/>
          <p:nvPr/>
        </p:nvGrpSpPr>
        <p:grpSpPr>
          <a:xfrm>
            <a:off x="719115" y="2852867"/>
            <a:ext cx="2622876" cy="1333540"/>
            <a:chOff x="238125" y="1038125"/>
            <a:chExt cx="7146800" cy="3633625"/>
          </a:xfrm>
        </p:grpSpPr>
        <p:sp>
          <p:nvSpPr>
            <p:cNvPr id="1807" name="Google Shape;1807;p9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9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9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9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9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9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9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9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9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9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9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9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9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9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9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9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9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9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9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9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9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9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9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9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9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9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9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9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9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9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9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9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9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99"/>
          <p:cNvGrpSpPr/>
          <p:nvPr/>
        </p:nvGrpSpPr>
        <p:grpSpPr>
          <a:xfrm>
            <a:off x="5834043" y="994977"/>
            <a:ext cx="2590840" cy="1380235"/>
            <a:chOff x="233350" y="949250"/>
            <a:chExt cx="7137300" cy="3802300"/>
          </a:xfrm>
        </p:grpSpPr>
        <p:sp>
          <p:nvSpPr>
            <p:cNvPr id="3380" name="Google Shape;3380;p9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99"/>
          <p:cNvGrpSpPr/>
          <p:nvPr/>
        </p:nvGrpSpPr>
        <p:grpSpPr>
          <a:xfrm>
            <a:off x="7648472" y="3039750"/>
            <a:ext cx="104231" cy="320340"/>
            <a:chOff x="7564426" y="3224343"/>
            <a:chExt cx="119985" cy="368801"/>
          </a:xfrm>
        </p:grpSpPr>
        <p:sp>
          <p:nvSpPr>
            <p:cNvPr id="3432" name="Google Shape;3432;p9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99"/>
          <p:cNvGrpSpPr/>
          <p:nvPr/>
        </p:nvGrpSpPr>
        <p:grpSpPr>
          <a:xfrm>
            <a:off x="7347961" y="3033852"/>
            <a:ext cx="189489" cy="332132"/>
            <a:chOff x="8370831" y="3202002"/>
            <a:chExt cx="218129" cy="382376"/>
          </a:xfrm>
        </p:grpSpPr>
        <p:sp>
          <p:nvSpPr>
            <p:cNvPr id="3435" name="Google Shape;3435;p9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99"/>
          <p:cNvGrpSpPr/>
          <p:nvPr/>
        </p:nvGrpSpPr>
        <p:grpSpPr>
          <a:xfrm>
            <a:off x="8071350" y="3444984"/>
            <a:ext cx="309429" cy="267000"/>
            <a:chOff x="6742064" y="3750480"/>
            <a:chExt cx="399315" cy="344560"/>
          </a:xfrm>
        </p:grpSpPr>
        <p:sp>
          <p:nvSpPr>
            <p:cNvPr id="3438" name="Google Shape;3438;p9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9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99"/>
          <p:cNvGrpSpPr/>
          <p:nvPr/>
        </p:nvGrpSpPr>
        <p:grpSpPr>
          <a:xfrm>
            <a:off x="7610369" y="3796031"/>
            <a:ext cx="180437" cy="281608"/>
            <a:chOff x="7248525" y="3739696"/>
            <a:chExt cx="230531" cy="359790"/>
          </a:xfrm>
        </p:grpSpPr>
        <p:sp>
          <p:nvSpPr>
            <p:cNvPr id="3441" name="Google Shape;3441;p9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99"/>
          <p:cNvGrpSpPr/>
          <p:nvPr/>
        </p:nvGrpSpPr>
        <p:grpSpPr>
          <a:xfrm>
            <a:off x="7856288" y="3439255"/>
            <a:ext cx="162896" cy="278710"/>
            <a:chOff x="7601242" y="3729267"/>
            <a:chExt cx="222566" cy="380803"/>
          </a:xfrm>
        </p:grpSpPr>
        <p:sp>
          <p:nvSpPr>
            <p:cNvPr id="3444" name="Google Shape;3444;p9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9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7" name="Google Shape;3447;p99"/>
          <p:cNvGrpSpPr/>
          <p:nvPr/>
        </p:nvGrpSpPr>
        <p:grpSpPr>
          <a:xfrm>
            <a:off x="7345934" y="3440396"/>
            <a:ext cx="193543" cy="275990"/>
            <a:chOff x="8304647" y="3738687"/>
            <a:chExt cx="225076" cy="320956"/>
          </a:xfrm>
        </p:grpSpPr>
        <p:sp>
          <p:nvSpPr>
            <p:cNvPr id="3448" name="Google Shape;3448;p9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99"/>
          <p:cNvGrpSpPr/>
          <p:nvPr/>
        </p:nvGrpSpPr>
        <p:grpSpPr>
          <a:xfrm>
            <a:off x="7618426" y="3440396"/>
            <a:ext cx="178492" cy="275990"/>
            <a:chOff x="8615101" y="3738687"/>
            <a:chExt cx="207573" cy="320956"/>
          </a:xfrm>
        </p:grpSpPr>
        <p:sp>
          <p:nvSpPr>
            <p:cNvPr id="3452" name="Google Shape;3452;p9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9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9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5" name="Google Shape;3455;p9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6" name="Google Shape;3456;p99"/>
          <p:cNvGrpSpPr/>
          <p:nvPr/>
        </p:nvGrpSpPr>
        <p:grpSpPr>
          <a:xfrm>
            <a:off x="6013131" y="3561884"/>
            <a:ext cx="557670" cy="511283"/>
            <a:chOff x="6015419" y="3716859"/>
            <a:chExt cx="557671" cy="511283"/>
          </a:xfrm>
        </p:grpSpPr>
        <p:sp>
          <p:nvSpPr>
            <p:cNvPr id="3457" name="Google Shape;3457;p9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99"/>
            <p:cNvGrpSpPr/>
            <p:nvPr/>
          </p:nvGrpSpPr>
          <p:grpSpPr>
            <a:xfrm>
              <a:off x="6036094" y="3716980"/>
              <a:ext cx="529860" cy="510468"/>
              <a:chOff x="6036094" y="3716980"/>
              <a:chExt cx="529860" cy="510468"/>
            </a:xfrm>
          </p:grpSpPr>
          <p:sp>
            <p:nvSpPr>
              <p:cNvPr id="3459" name="Google Shape;3459;p9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9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9" name="Google Shape;3469;p99"/>
          <p:cNvGrpSpPr/>
          <p:nvPr/>
        </p:nvGrpSpPr>
        <p:grpSpPr>
          <a:xfrm>
            <a:off x="6642016" y="2918653"/>
            <a:ext cx="576302" cy="511871"/>
            <a:chOff x="6644304" y="3073628"/>
            <a:chExt cx="576302" cy="511871"/>
          </a:xfrm>
        </p:grpSpPr>
        <p:sp>
          <p:nvSpPr>
            <p:cNvPr id="3470" name="Google Shape;3470;p9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99"/>
            <p:cNvGrpSpPr/>
            <p:nvPr/>
          </p:nvGrpSpPr>
          <p:grpSpPr>
            <a:xfrm>
              <a:off x="6712169" y="3085440"/>
              <a:ext cx="481622" cy="494913"/>
              <a:chOff x="6712169" y="3085440"/>
              <a:chExt cx="481622" cy="494913"/>
            </a:xfrm>
          </p:grpSpPr>
          <p:sp>
            <p:nvSpPr>
              <p:cNvPr id="3472" name="Google Shape;3472;p9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7" name="Google Shape;3477;p9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9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0" name="Google Shape;3480;p9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1" name="Google Shape;3481;p99"/>
          <p:cNvGrpSpPr/>
          <p:nvPr/>
        </p:nvGrpSpPr>
        <p:grpSpPr>
          <a:xfrm>
            <a:off x="6649867" y="3561648"/>
            <a:ext cx="560631" cy="511352"/>
            <a:chOff x="6652154" y="3716623"/>
            <a:chExt cx="560631" cy="511352"/>
          </a:xfrm>
        </p:grpSpPr>
        <p:sp>
          <p:nvSpPr>
            <p:cNvPr id="3482" name="Google Shape;3482;p9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99"/>
            <p:cNvGrpSpPr/>
            <p:nvPr/>
          </p:nvGrpSpPr>
          <p:grpSpPr>
            <a:xfrm>
              <a:off x="6669657" y="3716715"/>
              <a:ext cx="466779" cy="464290"/>
              <a:chOff x="6669657" y="3716715"/>
              <a:chExt cx="466779" cy="464290"/>
            </a:xfrm>
          </p:grpSpPr>
          <p:sp>
            <p:nvSpPr>
              <p:cNvPr id="3484" name="Google Shape;3484;p9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9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9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9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7" name="Google Shape;3497;p99"/>
          <p:cNvGrpSpPr/>
          <p:nvPr/>
        </p:nvGrpSpPr>
        <p:grpSpPr>
          <a:xfrm>
            <a:off x="7843958" y="3843056"/>
            <a:ext cx="187557" cy="187557"/>
            <a:chOff x="8565775" y="671075"/>
            <a:chExt cx="441000" cy="441000"/>
          </a:xfrm>
        </p:grpSpPr>
        <p:sp>
          <p:nvSpPr>
            <p:cNvPr id="3498" name="Google Shape;3498;p9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0" name="Google Shape;3500;p9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99"/>
          <p:cNvGrpSpPr/>
          <p:nvPr/>
        </p:nvGrpSpPr>
        <p:grpSpPr>
          <a:xfrm>
            <a:off x="5997813" y="2921275"/>
            <a:ext cx="587871" cy="512373"/>
            <a:chOff x="6000100" y="3076250"/>
            <a:chExt cx="587871" cy="512373"/>
          </a:xfrm>
        </p:grpSpPr>
        <p:sp>
          <p:nvSpPr>
            <p:cNvPr id="3503" name="Google Shape;3503;p9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99"/>
            <p:cNvGrpSpPr/>
            <p:nvPr/>
          </p:nvGrpSpPr>
          <p:grpSpPr>
            <a:xfrm>
              <a:off x="6031360" y="3076713"/>
              <a:ext cx="539107" cy="480965"/>
              <a:chOff x="6031360" y="3076713"/>
              <a:chExt cx="539107" cy="480965"/>
            </a:xfrm>
          </p:grpSpPr>
          <p:sp>
            <p:nvSpPr>
              <p:cNvPr id="3505" name="Google Shape;3505;p9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2" name="Google Shape;3512;p99"/>
          <p:cNvGrpSpPr/>
          <p:nvPr/>
        </p:nvGrpSpPr>
        <p:grpSpPr>
          <a:xfrm>
            <a:off x="3574273" y="2854307"/>
            <a:ext cx="2241344" cy="1330656"/>
            <a:chOff x="3597785" y="3065882"/>
            <a:chExt cx="2241344" cy="1330656"/>
          </a:xfrm>
        </p:grpSpPr>
        <p:grpSp>
          <p:nvGrpSpPr>
            <p:cNvPr id="3513" name="Google Shape;3513;p99"/>
            <p:cNvGrpSpPr/>
            <p:nvPr/>
          </p:nvGrpSpPr>
          <p:grpSpPr>
            <a:xfrm>
              <a:off x="5296908" y="3937355"/>
              <a:ext cx="143198" cy="32380"/>
              <a:chOff x="5296908" y="3937355"/>
              <a:chExt cx="143198" cy="32380"/>
            </a:xfrm>
          </p:grpSpPr>
          <p:sp>
            <p:nvSpPr>
              <p:cNvPr id="3514" name="Google Shape;3514;p9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5" name="Google Shape;3515;p99"/>
              <p:cNvGrpSpPr/>
              <p:nvPr/>
            </p:nvGrpSpPr>
            <p:grpSpPr>
              <a:xfrm>
                <a:off x="5402331" y="3937355"/>
                <a:ext cx="37776" cy="32380"/>
                <a:chOff x="5402331" y="3937355"/>
                <a:chExt cx="37776" cy="32380"/>
              </a:xfrm>
            </p:grpSpPr>
            <p:sp>
              <p:nvSpPr>
                <p:cNvPr id="3516" name="Google Shape;3516;p9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99"/>
              <p:cNvGrpSpPr/>
              <p:nvPr/>
            </p:nvGrpSpPr>
            <p:grpSpPr>
              <a:xfrm>
                <a:off x="5296908" y="3937355"/>
                <a:ext cx="37783" cy="32380"/>
                <a:chOff x="5296908" y="3937355"/>
                <a:chExt cx="37783" cy="32380"/>
              </a:xfrm>
            </p:grpSpPr>
            <p:sp>
              <p:nvSpPr>
                <p:cNvPr id="3519" name="Google Shape;3519;p9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1" name="Google Shape;3521;p99"/>
            <p:cNvGrpSpPr/>
            <p:nvPr/>
          </p:nvGrpSpPr>
          <p:grpSpPr>
            <a:xfrm>
              <a:off x="4724163" y="3119631"/>
              <a:ext cx="120838" cy="84218"/>
              <a:chOff x="4724163" y="3119631"/>
              <a:chExt cx="120838" cy="84218"/>
            </a:xfrm>
          </p:grpSpPr>
          <p:grpSp>
            <p:nvGrpSpPr>
              <p:cNvPr id="3522" name="Google Shape;3522;p99"/>
              <p:cNvGrpSpPr/>
              <p:nvPr/>
            </p:nvGrpSpPr>
            <p:grpSpPr>
              <a:xfrm>
                <a:off x="4746712" y="3132773"/>
                <a:ext cx="86869" cy="56424"/>
                <a:chOff x="4746712" y="3132773"/>
                <a:chExt cx="86869" cy="56424"/>
              </a:xfrm>
            </p:grpSpPr>
            <p:sp>
              <p:nvSpPr>
                <p:cNvPr id="3523" name="Google Shape;3523;p9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99"/>
              <p:cNvGrpSpPr/>
              <p:nvPr/>
            </p:nvGrpSpPr>
            <p:grpSpPr>
              <a:xfrm>
                <a:off x="4773634" y="3143336"/>
                <a:ext cx="37776" cy="32451"/>
                <a:chOff x="4773634" y="3143336"/>
                <a:chExt cx="37776" cy="32451"/>
              </a:xfrm>
            </p:grpSpPr>
            <p:sp>
              <p:nvSpPr>
                <p:cNvPr id="3526" name="Google Shape;3526;p9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99"/>
              <p:cNvGrpSpPr/>
              <p:nvPr/>
            </p:nvGrpSpPr>
            <p:grpSpPr>
              <a:xfrm>
                <a:off x="4724163" y="3131248"/>
                <a:ext cx="37776" cy="32459"/>
                <a:chOff x="4724163" y="3131248"/>
                <a:chExt cx="37776" cy="32459"/>
              </a:xfrm>
            </p:grpSpPr>
            <p:sp>
              <p:nvSpPr>
                <p:cNvPr id="3529" name="Google Shape;3529;p9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99"/>
              <p:cNvGrpSpPr/>
              <p:nvPr/>
            </p:nvGrpSpPr>
            <p:grpSpPr>
              <a:xfrm>
                <a:off x="4755081" y="3176054"/>
                <a:ext cx="32357" cy="27795"/>
                <a:chOff x="4755081" y="3176054"/>
                <a:chExt cx="32357" cy="27795"/>
              </a:xfrm>
            </p:grpSpPr>
            <p:sp>
              <p:nvSpPr>
                <p:cNvPr id="3532" name="Google Shape;3532;p9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99"/>
              <p:cNvGrpSpPr/>
              <p:nvPr/>
            </p:nvGrpSpPr>
            <p:grpSpPr>
              <a:xfrm>
                <a:off x="4812550" y="3119631"/>
                <a:ext cx="32451" cy="27803"/>
                <a:chOff x="4812550" y="3119631"/>
                <a:chExt cx="32451" cy="27803"/>
              </a:xfrm>
            </p:grpSpPr>
            <p:sp>
              <p:nvSpPr>
                <p:cNvPr id="3535" name="Google Shape;3535;p9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7" name="Google Shape;3537;p99"/>
            <p:cNvGrpSpPr/>
            <p:nvPr/>
          </p:nvGrpSpPr>
          <p:grpSpPr>
            <a:xfrm>
              <a:off x="5382826" y="4027197"/>
              <a:ext cx="268967" cy="250422"/>
              <a:chOff x="5382826" y="4027197"/>
              <a:chExt cx="268967" cy="250422"/>
            </a:xfrm>
          </p:grpSpPr>
          <p:grpSp>
            <p:nvGrpSpPr>
              <p:cNvPr id="3538" name="Google Shape;3538;p99"/>
              <p:cNvGrpSpPr/>
              <p:nvPr/>
            </p:nvGrpSpPr>
            <p:grpSpPr>
              <a:xfrm>
                <a:off x="5405280" y="4042510"/>
                <a:ext cx="237570" cy="218647"/>
                <a:chOff x="5405280" y="4042510"/>
                <a:chExt cx="237570" cy="218647"/>
              </a:xfrm>
            </p:grpSpPr>
            <p:sp>
              <p:nvSpPr>
                <p:cNvPr id="3539" name="Google Shape;3539;p9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99"/>
              <p:cNvGrpSpPr/>
              <p:nvPr/>
            </p:nvGrpSpPr>
            <p:grpSpPr>
              <a:xfrm>
                <a:off x="5382826" y="4125549"/>
                <a:ext cx="37776" cy="32380"/>
                <a:chOff x="5382826" y="4125549"/>
                <a:chExt cx="37776" cy="32380"/>
              </a:xfrm>
            </p:grpSpPr>
            <p:sp>
              <p:nvSpPr>
                <p:cNvPr id="3546" name="Google Shape;3546;p9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99"/>
              <p:cNvGrpSpPr/>
              <p:nvPr/>
            </p:nvGrpSpPr>
            <p:grpSpPr>
              <a:xfrm>
                <a:off x="5475680" y="4195587"/>
                <a:ext cx="37783" cy="32364"/>
                <a:chOff x="5475680" y="4195587"/>
                <a:chExt cx="37783" cy="32364"/>
              </a:xfrm>
            </p:grpSpPr>
            <p:sp>
              <p:nvSpPr>
                <p:cNvPr id="3549" name="Google Shape;3549;p9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99"/>
              <p:cNvGrpSpPr/>
              <p:nvPr/>
            </p:nvGrpSpPr>
            <p:grpSpPr>
              <a:xfrm>
                <a:off x="5532575" y="4027197"/>
                <a:ext cx="33308" cy="32262"/>
                <a:chOff x="5532575" y="4027197"/>
                <a:chExt cx="33308" cy="32262"/>
              </a:xfrm>
            </p:grpSpPr>
            <p:sp>
              <p:nvSpPr>
                <p:cNvPr id="3552" name="Google Shape;3552;p9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99"/>
              <p:cNvGrpSpPr/>
              <p:nvPr/>
            </p:nvGrpSpPr>
            <p:grpSpPr>
              <a:xfrm>
                <a:off x="5590706" y="4245348"/>
                <a:ext cx="33497" cy="32270"/>
                <a:chOff x="5590706" y="4245348"/>
                <a:chExt cx="33497" cy="32270"/>
              </a:xfrm>
            </p:grpSpPr>
            <p:sp>
              <p:nvSpPr>
                <p:cNvPr id="3555" name="Google Shape;3555;p9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99"/>
              <p:cNvGrpSpPr/>
              <p:nvPr/>
            </p:nvGrpSpPr>
            <p:grpSpPr>
              <a:xfrm>
                <a:off x="5618681" y="4109677"/>
                <a:ext cx="33112" cy="32357"/>
                <a:chOff x="5618681" y="4109677"/>
                <a:chExt cx="33112" cy="32357"/>
              </a:xfrm>
            </p:grpSpPr>
            <p:sp>
              <p:nvSpPr>
                <p:cNvPr id="3558" name="Google Shape;3558;p9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99"/>
              <p:cNvGrpSpPr/>
              <p:nvPr/>
            </p:nvGrpSpPr>
            <p:grpSpPr>
              <a:xfrm>
                <a:off x="5479298" y="4128262"/>
                <a:ext cx="31405" cy="26906"/>
                <a:chOff x="5479298" y="4128262"/>
                <a:chExt cx="31405" cy="26906"/>
              </a:xfrm>
            </p:grpSpPr>
            <p:sp>
              <p:nvSpPr>
                <p:cNvPr id="3561" name="Google Shape;3561;p9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99"/>
              <p:cNvGrpSpPr/>
              <p:nvPr/>
            </p:nvGrpSpPr>
            <p:grpSpPr>
              <a:xfrm>
                <a:off x="5582903" y="4180116"/>
                <a:ext cx="31499" cy="26898"/>
                <a:chOff x="5582903" y="4180116"/>
                <a:chExt cx="31499" cy="26898"/>
              </a:xfrm>
            </p:grpSpPr>
            <p:sp>
              <p:nvSpPr>
                <p:cNvPr id="3564" name="Google Shape;3564;p9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6" name="Google Shape;3566;p99"/>
            <p:cNvGrpSpPr/>
            <p:nvPr/>
          </p:nvGrpSpPr>
          <p:grpSpPr>
            <a:xfrm>
              <a:off x="3977681" y="3230323"/>
              <a:ext cx="94584" cy="84085"/>
              <a:chOff x="3977681" y="3230323"/>
              <a:chExt cx="94584" cy="84085"/>
            </a:xfrm>
          </p:grpSpPr>
          <p:grpSp>
            <p:nvGrpSpPr>
              <p:cNvPr id="3567" name="Google Shape;3567;p99"/>
              <p:cNvGrpSpPr/>
              <p:nvPr/>
            </p:nvGrpSpPr>
            <p:grpSpPr>
              <a:xfrm>
                <a:off x="4000135" y="3243041"/>
                <a:ext cx="59570" cy="57186"/>
                <a:chOff x="4000135" y="3243041"/>
                <a:chExt cx="59570" cy="57186"/>
              </a:xfrm>
            </p:grpSpPr>
            <p:sp>
              <p:nvSpPr>
                <p:cNvPr id="3568" name="Google Shape;3568;p9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99"/>
              <p:cNvGrpSpPr/>
              <p:nvPr/>
            </p:nvGrpSpPr>
            <p:grpSpPr>
              <a:xfrm>
                <a:off x="3977681" y="3245872"/>
                <a:ext cx="37783" cy="32380"/>
                <a:chOff x="3977681" y="3245872"/>
                <a:chExt cx="37783" cy="32380"/>
              </a:xfrm>
            </p:grpSpPr>
            <p:sp>
              <p:nvSpPr>
                <p:cNvPr id="3572" name="Google Shape;3572;p9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99"/>
              <p:cNvGrpSpPr/>
              <p:nvPr/>
            </p:nvGrpSpPr>
            <p:grpSpPr>
              <a:xfrm>
                <a:off x="4040860" y="3262672"/>
                <a:ext cx="31405" cy="27001"/>
                <a:chOff x="4040860" y="3262672"/>
                <a:chExt cx="31405" cy="27001"/>
              </a:xfrm>
            </p:grpSpPr>
            <p:sp>
              <p:nvSpPr>
                <p:cNvPr id="3575" name="Google Shape;3575;p9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99"/>
              <p:cNvGrpSpPr/>
              <p:nvPr/>
            </p:nvGrpSpPr>
            <p:grpSpPr>
              <a:xfrm>
                <a:off x="4021072" y="3230323"/>
                <a:ext cx="31397" cy="26906"/>
                <a:chOff x="4021072" y="3230323"/>
                <a:chExt cx="31397" cy="26906"/>
              </a:xfrm>
            </p:grpSpPr>
            <p:sp>
              <p:nvSpPr>
                <p:cNvPr id="3578" name="Google Shape;3578;p9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99"/>
              <p:cNvGrpSpPr/>
              <p:nvPr/>
            </p:nvGrpSpPr>
            <p:grpSpPr>
              <a:xfrm>
                <a:off x="4001472" y="3287462"/>
                <a:ext cx="31499" cy="26945"/>
                <a:chOff x="4001472" y="3287462"/>
                <a:chExt cx="31499" cy="26945"/>
              </a:xfrm>
            </p:grpSpPr>
            <p:sp>
              <p:nvSpPr>
                <p:cNvPr id="3581" name="Google Shape;3581;p9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3" name="Google Shape;3583;p99"/>
            <p:cNvGrpSpPr/>
            <p:nvPr/>
          </p:nvGrpSpPr>
          <p:grpSpPr>
            <a:xfrm>
              <a:off x="4084715" y="3258865"/>
              <a:ext cx="184961" cy="137268"/>
              <a:chOff x="4084715" y="3258865"/>
              <a:chExt cx="184961" cy="137268"/>
            </a:xfrm>
          </p:grpSpPr>
          <p:grpSp>
            <p:nvGrpSpPr>
              <p:cNvPr id="3584" name="Google Shape;3584;p99"/>
              <p:cNvGrpSpPr/>
              <p:nvPr/>
            </p:nvGrpSpPr>
            <p:grpSpPr>
              <a:xfrm>
                <a:off x="4107453" y="3271583"/>
                <a:ext cx="153470" cy="110275"/>
                <a:chOff x="4107453" y="3271583"/>
                <a:chExt cx="153470" cy="110275"/>
              </a:xfrm>
            </p:grpSpPr>
            <p:sp>
              <p:nvSpPr>
                <p:cNvPr id="3585" name="Google Shape;3585;p9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99"/>
              <p:cNvGrpSpPr/>
              <p:nvPr/>
            </p:nvGrpSpPr>
            <p:grpSpPr>
              <a:xfrm>
                <a:off x="4136947" y="3258865"/>
                <a:ext cx="31499" cy="27001"/>
                <a:chOff x="4136947" y="3258865"/>
                <a:chExt cx="31499" cy="27001"/>
              </a:xfrm>
            </p:grpSpPr>
            <p:sp>
              <p:nvSpPr>
                <p:cNvPr id="3590" name="Google Shape;3590;p9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99"/>
              <p:cNvGrpSpPr/>
              <p:nvPr/>
            </p:nvGrpSpPr>
            <p:grpSpPr>
              <a:xfrm>
                <a:off x="4084715" y="3266478"/>
                <a:ext cx="31468" cy="26898"/>
                <a:chOff x="4084715" y="3266478"/>
                <a:chExt cx="31468" cy="26898"/>
              </a:xfrm>
            </p:grpSpPr>
            <p:sp>
              <p:nvSpPr>
                <p:cNvPr id="3593" name="Google Shape;3593;p9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99"/>
              <p:cNvGrpSpPr/>
              <p:nvPr/>
            </p:nvGrpSpPr>
            <p:grpSpPr>
              <a:xfrm>
                <a:off x="4159213" y="3279849"/>
                <a:ext cx="31405" cy="26945"/>
                <a:chOff x="4159213" y="3279849"/>
                <a:chExt cx="31405" cy="26945"/>
              </a:xfrm>
            </p:grpSpPr>
            <p:sp>
              <p:nvSpPr>
                <p:cNvPr id="3596" name="Google Shape;3596;p9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99"/>
              <p:cNvGrpSpPr/>
              <p:nvPr/>
            </p:nvGrpSpPr>
            <p:grpSpPr>
              <a:xfrm>
                <a:off x="4201550" y="3266502"/>
                <a:ext cx="31405" cy="26883"/>
                <a:chOff x="4201550" y="3266502"/>
                <a:chExt cx="31405" cy="26883"/>
              </a:xfrm>
            </p:grpSpPr>
            <p:sp>
              <p:nvSpPr>
                <p:cNvPr id="3599" name="Google Shape;3599;p9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99"/>
              <p:cNvGrpSpPr/>
              <p:nvPr/>
            </p:nvGrpSpPr>
            <p:grpSpPr>
              <a:xfrm>
                <a:off x="4201550" y="3338278"/>
                <a:ext cx="31405" cy="26930"/>
                <a:chOff x="4201550" y="3338278"/>
                <a:chExt cx="31405" cy="26930"/>
              </a:xfrm>
            </p:grpSpPr>
            <p:sp>
              <p:nvSpPr>
                <p:cNvPr id="3602" name="Google Shape;3602;p9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99"/>
              <p:cNvGrpSpPr/>
              <p:nvPr/>
            </p:nvGrpSpPr>
            <p:grpSpPr>
              <a:xfrm>
                <a:off x="4238272" y="3369132"/>
                <a:ext cx="31405" cy="27001"/>
                <a:chOff x="4238272" y="3369132"/>
                <a:chExt cx="31405" cy="27001"/>
              </a:xfrm>
            </p:grpSpPr>
            <p:sp>
              <p:nvSpPr>
                <p:cNvPr id="3605" name="Google Shape;3605;p9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99"/>
            <p:cNvGrpSpPr/>
            <p:nvPr/>
          </p:nvGrpSpPr>
          <p:grpSpPr>
            <a:xfrm>
              <a:off x="4068639" y="3200169"/>
              <a:ext cx="77643" cy="37272"/>
              <a:chOff x="4068639" y="3200169"/>
              <a:chExt cx="77643" cy="37272"/>
            </a:xfrm>
          </p:grpSpPr>
          <p:sp>
            <p:nvSpPr>
              <p:cNvPr id="3608" name="Google Shape;3608;p9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9" name="Google Shape;3609;p99"/>
              <p:cNvGrpSpPr/>
              <p:nvPr/>
            </p:nvGrpSpPr>
            <p:grpSpPr>
              <a:xfrm>
                <a:off x="4114878" y="3200169"/>
                <a:ext cx="31405" cy="26993"/>
                <a:chOff x="4114878" y="3200169"/>
                <a:chExt cx="31405" cy="26993"/>
              </a:xfrm>
            </p:grpSpPr>
            <p:sp>
              <p:nvSpPr>
                <p:cNvPr id="3610" name="Google Shape;3610;p9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9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99"/>
              <p:cNvGrpSpPr/>
              <p:nvPr/>
            </p:nvGrpSpPr>
            <p:grpSpPr>
              <a:xfrm>
                <a:off x="4068639" y="3210535"/>
                <a:ext cx="31499" cy="26906"/>
                <a:chOff x="4068639" y="3210535"/>
                <a:chExt cx="31499" cy="26906"/>
              </a:xfrm>
            </p:grpSpPr>
            <p:sp>
              <p:nvSpPr>
                <p:cNvPr id="3613" name="Google Shape;3613;p9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99"/>
            <p:cNvGrpSpPr/>
            <p:nvPr/>
          </p:nvGrpSpPr>
          <p:grpSpPr>
            <a:xfrm>
              <a:off x="3869702" y="3066935"/>
              <a:ext cx="382664" cy="190294"/>
              <a:chOff x="3869702" y="3066935"/>
              <a:chExt cx="382664" cy="190294"/>
            </a:xfrm>
          </p:grpSpPr>
          <p:grpSp>
            <p:nvGrpSpPr>
              <p:cNvPr id="3616" name="Google Shape;3616;p99"/>
              <p:cNvGrpSpPr/>
              <p:nvPr/>
            </p:nvGrpSpPr>
            <p:grpSpPr>
              <a:xfrm>
                <a:off x="3888633" y="3082351"/>
                <a:ext cx="351172" cy="160698"/>
                <a:chOff x="3888633" y="3082351"/>
                <a:chExt cx="351172" cy="160698"/>
              </a:xfrm>
            </p:grpSpPr>
            <p:sp>
              <p:nvSpPr>
                <p:cNvPr id="3617" name="Google Shape;3617;p9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9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99"/>
              <p:cNvGrpSpPr/>
              <p:nvPr/>
            </p:nvGrpSpPr>
            <p:grpSpPr>
              <a:xfrm>
                <a:off x="4143703" y="3066935"/>
                <a:ext cx="37783" cy="32357"/>
                <a:chOff x="4143703" y="3066935"/>
                <a:chExt cx="37783" cy="32357"/>
              </a:xfrm>
            </p:grpSpPr>
            <p:sp>
              <p:nvSpPr>
                <p:cNvPr id="3624" name="Google Shape;3624;p9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99"/>
              <p:cNvGrpSpPr/>
              <p:nvPr/>
            </p:nvGrpSpPr>
            <p:grpSpPr>
              <a:xfrm>
                <a:off x="4044565" y="3103563"/>
                <a:ext cx="37783" cy="32451"/>
                <a:chOff x="4044565" y="3103563"/>
                <a:chExt cx="37783" cy="32451"/>
              </a:xfrm>
            </p:grpSpPr>
            <p:sp>
              <p:nvSpPr>
                <p:cNvPr id="3627" name="Google Shape;3627;p9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99"/>
              <p:cNvGrpSpPr/>
              <p:nvPr/>
            </p:nvGrpSpPr>
            <p:grpSpPr>
              <a:xfrm>
                <a:off x="4017454" y="3188237"/>
                <a:ext cx="37776" cy="32357"/>
                <a:chOff x="4017454" y="3188237"/>
                <a:chExt cx="37776" cy="32357"/>
              </a:xfrm>
            </p:grpSpPr>
            <p:sp>
              <p:nvSpPr>
                <p:cNvPr id="3630" name="Google Shape;3630;p9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99"/>
              <p:cNvGrpSpPr/>
              <p:nvPr/>
            </p:nvGrpSpPr>
            <p:grpSpPr>
              <a:xfrm>
                <a:off x="3921548" y="3157509"/>
                <a:ext cx="37783" cy="32357"/>
                <a:chOff x="3921548" y="3157509"/>
                <a:chExt cx="37783" cy="32357"/>
              </a:xfrm>
            </p:grpSpPr>
            <p:sp>
              <p:nvSpPr>
                <p:cNvPr id="3633" name="Google Shape;3633;p9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99"/>
              <p:cNvGrpSpPr/>
              <p:nvPr/>
            </p:nvGrpSpPr>
            <p:grpSpPr>
              <a:xfrm>
                <a:off x="3939056" y="3211620"/>
                <a:ext cx="37783" cy="32380"/>
                <a:chOff x="3939056" y="3211620"/>
                <a:chExt cx="37783" cy="32380"/>
              </a:xfrm>
            </p:grpSpPr>
            <p:sp>
              <p:nvSpPr>
                <p:cNvPr id="3636" name="Google Shape;3636;p9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99"/>
              <p:cNvGrpSpPr/>
              <p:nvPr/>
            </p:nvGrpSpPr>
            <p:grpSpPr>
              <a:xfrm>
                <a:off x="4176240" y="3136965"/>
                <a:ext cx="31405" cy="26930"/>
                <a:chOff x="4176240" y="3136965"/>
                <a:chExt cx="31405" cy="26930"/>
              </a:xfrm>
            </p:grpSpPr>
            <p:sp>
              <p:nvSpPr>
                <p:cNvPr id="3639" name="Google Shape;3639;p9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99"/>
              <p:cNvGrpSpPr/>
              <p:nvPr/>
            </p:nvGrpSpPr>
            <p:grpSpPr>
              <a:xfrm>
                <a:off x="4133148" y="3152593"/>
                <a:ext cx="31499" cy="27001"/>
                <a:chOff x="4133148" y="3152593"/>
                <a:chExt cx="31499" cy="27001"/>
              </a:xfrm>
            </p:grpSpPr>
            <p:sp>
              <p:nvSpPr>
                <p:cNvPr id="3642" name="Google Shape;3642;p9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99"/>
              <p:cNvGrpSpPr/>
              <p:nvPr/>
            </p:nvGrpSpPr>
            <p:grpSpPr>
              <a:xfrm>
                <a:off x="4220866" y="3073534"/>
                <a:ext cx="31499" cy="26898"/>
                <a:chOff x="4220866" y="3073534"/>
                <a:chExt cx="31499" cy="26898"/>
              </a:xfrm>
            </p:grpSpPr>
            <p:sp>
              <p:nvSpPr>
                <p:cNvPr id="3645" name="Google Shape;3645;p9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99"/>
              <p:cNvGrpSpPr/>
              <p:nvPr/>
            </p:nvGrpSpPr>
            <p:grpSpPr>
              <a:xfrm>
                <a:off x="3869702" y="3230323"/>
                <a:ext cx="31499" cy="26906"/>
                <a:chOff x="3869702" y="3230323"/>
                <a:chExt cx="31499" cy="26906"/>
              </a:xfrm>
            </p:grpSpPr>
            <p:sp>
              <p:nvSpPr>
                <p:cNvPr id="3648" name="Google Shape;3648;p9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0" name="Google Shape;3650;p99"/>
            <p:cNvGrpSpPr/>
            <p:nvPr/>
          </p:nvGrpSpPr>
          <p:grpSpPr>
            <a:xfrm>
              <a:off x="4271383" y="3065882"/>
              <a:ext cx="304556" cy="341663"/>
              <a:chOff x="4271383" y="3065882"/>
              <a:chExt cx="304556" cy="341663"/>
            </a:xfrm>
          </p:grpSpPr>
          <p:grpSp>
            <p:nvGrpSpPr>
              <p:cNvPr id="3651" name="Google Shape;3651;p99"/>
              <p:cNvGrpSpPr/>
              <p:nvPr/>
            </p:nvGrpSpPr>
            <p:grpSpPr>
              <a:xfrm>
                <a:off x="4293838" y="3078639"/>
                <a:ext cx="269353" cy="311973"/>
                <a:chOff x="4293838" y="3078639"/>
                <a:chExt cx="269353" cy="311973"/>
              </a:xfrm>
            </p:grpSpPr>
            <p:sp>
              <p:nvSpPr>
                <p:cNvPr id="3652" name="Google Shape;3652;p9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9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99"/>
              <p:cNvGrpSpPr/>
              <p:nvPr/>
            </p:nvGrpSpPr>
            <p:grpSpPr>
              <a:xfrm>
                <a:off x="4538164" y="3342061"/>
                <a:ext cx="37776" cy="32380"/>
                <a:chOff x="4538164" y="3342061"/>
                <a:chExt cx="37776" cy="32380"/>
              </a:xfrm>
            </p:grpSpPr>
            <p:sp>
              <p:nvSpPr>
                <p:cNvPr id="3670" name="Google Shape;3670;p9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9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99"/>
              <p:cNvGrpSpPr/>
              <p:nvPr/>
            </p:nvGrpSpPr>
            <p:grpSpPr>
              <a:xfrm>
                <a:off x="4271383" y="3194742"/>
                <a:ext cx="37783" cy="32420"/>
                <a:chOff x="4271383" y="3194742"/>
                <a:chExt cx="37783" cy="32420"/>
              </a:xfrm>
            </p:grpSpPr>
            <p:sp>
              <p:nvSpPr>
                <p:cNvPr id="3673" name="Google Shape;3673;p9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99"/>
              <p:cNvGrpSpPr/>
              <p:nvPr/>
            </p:nvGrpSpPr>
            <p:grpSpPr>
              <a:xfrm>
                <a:off x="4284416" y="3084058"/>
                <a:ext cx="37783" cy="32357"/>
                <a:chOff x="4284416" y="3084058"/>
                <a:chExt cx="37783" cy="32357"/>
              </a:xfrm>
            </p:grpSpPr>
            <p:sp>
              <p:nvSpPr>
                <p:cNvPr id="3676" name="Google Shape;3676;p9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99"/>
              <p:cNvGrpSpPr/>
              <p:nvPr/>
            </p:nvGrpSpPr>
            <p:grpSpPr>
              <a:xfrm>
                <a:off x="4478697" y="3297561"/>
                <a:ext cx="37776" cy="32451"/>
                <a:chOff x="4478697" y="3297561"/>
                <a:chExt cx="37776" cy="32451"/>
              </a:xfrm>
            </p:grpSpPr>
            <p:sp>
              <p:nvSpPr>
                <p:cNvPr id="3679" name="Google Shape;3679;p9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99"/>
              <p:cNvGrpSpPr/>
              <p:nvPr/>
            </p:nvGrpSpPr>
            <p:grpSpPr>
              <a:xfrm>
                <a:off x="4411813" y="3331711"/>
                <a:ext cx="37776" cy="32451"/>
                <a:chOff x="4411813" y="3331711"/>
                <a:chExt cx="37776" cy="32451"/>
              </a:xfrm>
            </p:grpSpPr>
            <p:sp>
              <p:nvSpPr>
                <p:cNvPr id="3682" name="Google Shape;3682;p9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9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99"/>
              <p:cNvGrpSpPr/>
              <p:nvPr/>
            </p:nvGrpSpPr>
            <p:grpSpPr>
              <a:xfrm>
                <a:off x="4337984" y="3375188"/>
                <a:ext cx="37776" cy="32357"/>
                <a:chOff x="4337984" y="3375188"/>
                <a:chExt cx="37776" cy="32357"/>
              </a:xfrm>
            </p:grpSpPr>
            <p:sp>
              <p:nvSpPr>
                <p:cNvPr id="3685" name="Google Shape;3685;p9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9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99"/>
              <p:cNvGrpSpPr/>
              <p:nvPr/>
            </p:nvGrpSpPr>
            <p:grpSpPr>
              <a:xfrm>
                <a:off x="4494867" y="3090530"/>
                <a:ext cx="37878" cy="32451"/>
                <a:chOff x="4494867" y="3090530"/>
                <a:chExt cx="37878" cy="32451"/>
              </a:xfrm>
            </p:grpSpPr>
            <p:sp>
              <p:nvSpPr>
                <p:cNvPr id="3688" name="Google Shape;3688;p9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9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99"/>
              <p:cNvGrpSpPr/>
              <p:nvPr/>
            </p:nvGrpSpPr>
            <p:grpSpPr>
              <a:xfrm>
                <a:off x="4525124" y="3207774"/>
                <a:ext cx="37783" cy="32420"/>
                <a:chOff x="4525124" y="3207774"/>
                <a:chExt cx="37783" cy="32420"/>
              </a:xfrm>
            </p:grpSpPr>
            <p:sp>
              <p:nvSpPr>
                <p:cNvPr id="3691" name="Google Shape;3691;p9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99"/>
              <p:cNvGrpSpPr/>
              <p:nvPr/>
            </p:nvGrpSpPr>
            <p:grpSpPr>
              <a:xfrm>
                <a:off x="4440544" y="3176479"/>
                <a:ext cx="31499" cy="26898"/>
                <a:chOff x="4440544" y="3176479"/>
                <a:chExt cx="31499" cy="26898"/>
              </a:xfrm>
            </p:grpSpPr>
            <p:sp>
              <p:nvSpPr>
                <p:cNvPr id="3694" name="Google Shape;3694;p9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99"/>
              <p:cNvGrpSpPr/>
              <p:nvPr/>
            </p:nvGrpSpPr>
            <p:grpSpPr>
              <a:xfrm>
                <a:off x="4350545" y="3156400"/>
                <a:ext cx="31405" cy="27001"/>
                <a:chOff x="4350545" y="3156400"/>
                <a:chExt cx="31405" cy="27001"/>
              </a:xfrm>
            </p:grpSpPr>
            <p:sp>
              <p:nvSpPr>
                <p:cNvPr id="3697" name="Google Shape;3697;p9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99"/>
              <p:cNvGrpSpPr/>
              <p:nvPr/>
            </p:nvGrpSpPr>
            <p:grpSpPr>
              <a:xfrm>
                <a:off x="4376703" y="3255058"/>
                <a:ext cx="31405" cy="27001"/>
                <a:chOff x="4376703" y="3255058"/>
                <a:chExt cx="31405" cy="27001"/>
              </a:xfrm>
            </p:grpSpPr>
            <p:sp>
              <p:nvSpPr>
                <p:cNvPr id="3700" name="Google Shape;3700;p9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99"/>
              <p:cNvGrpSpPr/>
              <p:nvPr/>
            </p:nvGrpSpPr>
            <p:grpSpPr>
              <a:xfrm>
                <a:off x="4331322" y="3283656"/>
                <a:ext cx="31405" cy="26945"/>
                <a:chOff x="4331322" y="3283656"/>
                <a:chExt cx="31405" cy="26945"/>
              </a:xfrm>
            </p:grpSpPr>
            <p:sp>
              <p:nvSpPr>
                <p:cNvPr id="3703" name="Google Shape;3703;p9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99"/>
              <p:cNvGrpSpPr/>
              <p:nvPr/>
            </p:nvGrpSpPr>
            <p:grpSpPr>
              <a:xfrm>
                <a:off x="4380510" y="3065882"/>
                <a:ext cx="31405" cy="26938"/>
                <a:chOff x="4380510" y="3065882"/>
                <a:chExt cx="31405" cy="26938"/>
              </a:xfrm>
            </p:grpSpPr>
            <p:sp>
              <p:nvSpPr>
                <p:cNvPr id="3706" name="Google Shape;3706;p9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8" name="Google Shape;3708;p99"/>
            <p:cNvGrpSpPr/>
            <p:nvPr/>
          </p:nvGrpSpPr>
          <p:grpSpPr>
            <a:xfrm>
              <a:off x="4558998" y="3188237"/>
              <a:ext cx="1280131" cy="1052746"/>
              <a:chOff x="4558998" y="3188237"/>
              <a:chExt cx="1280131" cy="1052746"/>
            </a:xfrm>
          </p:grpSpPr>
          <p:sp>
            <p:nvSpPr>
              <p:cNvPr id="3709" name="Google Shape;3709;p9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0" name="Google Shape;3710;p99"/>
              <p:cNvGrpSpPr/>
              <p:nvPr/>
            </p:nvGrpSpPr>
            <p:grpSpPr>
              <a:xfrm>
                <a:off x="4579164" y="3203653"/>
                <a:ext cx="1244833" cy="1020397"/>
                <a:chOff x="4579164" y="3203653"/>
                <a:chExt cx="1244833" cy="1020397"/>
              </a:xfrm>
            </p:grpSpPr>
            <p:sp>
              <p:nvSpPr>
                <p:cNvPr id="3711" name="Google Shape;3711;p9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3" name="Google Shape;3713;p99"/>
                <p:cNvGrpSpPr/>
                <p:nvPr/>
              </p:nvGrpSpPr>
              <p:grpSpPr>
                <a:xfrm>
                  <a:off x="4579164" y="3203653"/>
                  <a:ext cx="1244833" cy="1020397"/>
                  <a:chOff x="4579164" y="3203653"/>
                  <a:chExt cx="1244833" cy="1020397"/>
                </a:xfrm>
              </p:grpSpPr>
              <p:sp>
                <p:nvSpPr>
                  <p:cNvPr id="3714" name="Google Shape;3714;p9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99"/>
                  <p:cNvGrpSpPr/>
                  <p:nvPr/>
                </p:nvGrpSpPr>
                <p:grpSpPr>
                  <a:xfrm>
                    <a:off x="4579164" y="3203653"/>
                    <a:ext cx="1244833" cy="1020397"/>
                    <a:chOff x="4579164" y="3203653"/>
                    <a:chExt cx="1244833" cy="1020397"/>
                  </a:xfrm>
                </p:grpSpPr>
                <p:sp>
                  <p:nvSpPr>
                    <p:cNvPr id="3717" name="Google Shape;3717;p9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99"/>
                    <p:cNvGrpSpPr/>
                    <p:nvPr/>
                  </p:nvGrpSpPr>
                  <p:grpSpPr>
                    <a:xfrm>
                      <a:off x="4579164" y="3203653"/>
                      <a:ext cx="1244833" cy="1020397"/>
                      <a:chOff x="4579164" y="3203653"/>
                      <a:chExt cx="1244833" cy="1020397"/>
                    </a:xfrm>
                  </p:grpSpPr>
                  <p:sp>
                    <p:nvSpPr>
                      <p:cNvPr id="3726" name="Google Shape;3726;p9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0" name="Google Shape;3740;p99"/>
                      <p:cNvGrpSpPr/>
                      <p:nvPr/>
                    </p:nvGrpSpPr>
                    <p:grpSpPr>
                      <a:xfrm>
                        <a:off x="4579164" y="3203653"/>
                        <a:ext cx="1244833" cy="1020397"/>
                        <a:chOff x="4579164" y="3203653"/>
                        <a:chExt cx="1244833" cy="1020397"/>
                      </a:xfrm>
                    </p:grpSpPr>
                    <p:sp>
                      <p:nvSpPr>
                        <p:cNvPr id="3741" name="Google Shape;3741;p9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5" name="Google Shape;3765;p99"/>
                        <p:cNvGrpSpPr/>
                        <p:nvPr/>
                      </p:nvGrpSpPr>
                      <p:grpSpPr>
                        <a:xfrm>
                          <a:off x="4579164" y="3203653"/>
                          <a:ext cx="1244833" cy="1020397"/>
                          <a:chOff x="4579164" y="3203653"/>
                          <a:chExt cx="1244833" cy="1020397"/>
                        </a:xfrm>
                      </p:grpSpPr>
                      <p:sp>
                        <p:nvSpPr>
                          <p:cNvPr id="3766" name="Google Shape;3766;p9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7" name="Google Shape;3767;p99"/>
                          <p:cNvGrpSpPr/>
                          <p:nvPr/>
                        </p:nvGrpSpPr>
                        <p:grpSpPr>
                          <a:xfrm>
                            <a:off x="4579164" y="3203653"/>
                            <a:ext cx="1244833" cy="1020397"/>
                            <a:chOff x="4579164" y="3203653"/>
                            <a:chExt cx="1244833" cy="1020397"/>
                          </a:xfrm>
                        </p:grpSpPr>
                        <p:sp>
                          <p:nvSpPr>
                            <p:cNvPr id="3768" name="Google Shape;3768;p9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5" name="Google Shape;3775;p99"/>
                            <p:cNvGrpSpPr/>
                            <p:nvPr/>
                          </p:nvGrpSpPr>
                          <p:grpSpPr>
                            <a:xfrm>
                              <a:off x="4579164" y="3203653"/>
                              <a:ext cx="1244833" cy="1020397"/>
                              <a:chOff x="4579164" y="3203653"/>
                              <a:chExt cx="1244833" cy="1020397"/>
                            </a:xfrm>
                          </p:grpSpPr>
                          <p:sp>
                            <p:nvSpPr>
                              <p:cNvPr id="3776" name="Google Shape;3776;p9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9" name="Google Shape;3789;p99"/>
                              <p:cNvGrpSpPr/>
                              <p:nvPr/>
                            </p:nvGrpSpPr>
                            <p:grpSpPr>
                              <a:xfrm>
                                <a:off x="4579164" y="3203653"/>
                                <a:ext cx="1244833" cy="1020397"/>
                                <a:chOff x="4579164" y="3203653"/>
                                <a:chExt cx="1244833" cy="1020397"/>
                              </a:xfrm>
                            </p:grpSpPr>
                            <p:sp>
                              <p:nvSpPr>
                                <p:cNvPr id="3790" name="Google Shape;3790;p9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99"/>
                                <p:cNvGrpSpPr/>
                                <p:nvPr/>
                              </p:nvGrpSpPr>
                              <p:grpSpPr>
                                <a:xfrm>
                                  <a:off x="4579164" y="3203653"/>
                                  <a:ext cx="1244833" cy="1020397"/>
                                  <a:chOff x="4579164" y="3203653"/>
                                  <a:chExt cx="1244833" cy="1020397"/>
                                </a:xfrm>
                              </p:grpSpPr>
                              <p:sp>
                                <p:nvSpPr>
                                  <p:cNvPr id="3798" name="Google Shape;3798;p9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99"/>
                                  <p:cNvGrpSpPr/>
                                  <p:nvPr/>
                                </p:nvGrpSpPr>
                                <p:grpSpPr>
                                  <a:xfrm>
                                    <a:off x="4579164" y="3203653"/>
                                    <a:ext cx="1244833" cy="1020397"/>
                                    <a:chOff x="4579164" y="3203653"/>
                                    <a:chExt cx="1244833" cy="1020397"/>
                                  </a:xfrm>
                                </p:grpSpPr>
                                <p:sp>
                                  <p:nvSpPr>
                                    <p:cNvPr id="3804" name="Google Shape;3804;p9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08" name="Google Shape;3808;p9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11" name="Google Shape;3811;p9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12" name="Google Shape;3812;p99"/>
              <p:cNvGrpSpPr/>
              <p:nvPr/>
            </p:nvGrpSpPr>
            <p:grpSpPr>
              <a:xfrm>
                <a:off x="4595437" y="3598775"/>
                <a:ext cx="37776" cy="32451"/>
                <a:chOff x="4595437" y="3598775"/>
                <a:chExt cx="37776" cy="32451"/>
              </a:xfrm>
            </p:grpSpPr>
            <p:sp>
              <p:nvSpPr>
                <p:cNvPr id="3813" name="Google Shape;3813;p9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99"/>
              <p:cNvGrpSpPr/>
              <p:nvPr/>
            </p:nvGrpSpPr>
            <p:grpSpPr>
              <a:xfrm>
                <a:off x="4641864" y="3524443"/>
                <a:ext cx="37776" cy="32380"/>
                <a:chOff x="4641864" y="3524443"/>
                <a:chExt cx="37776" cy="32380"/>
              </a:xfrm>
            </p:grpSpPr>
            <p:sp>
              <p:nvSpPr>
                <p:cNvPr id="3816" name="Google Shape;3816;p9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99"/>
              <p:cNvGrpSpPr/>
              <p:nvPr/>
            </p:nvGrpSpPr>
            <p:grpSpPr>
              <a:xfrm>
                <a:off x="4648431" y="3893901"/>
                <a:ext cx="37776" cy="32357"/>
                <a:chOff x="4648431" y="3893901"/>
                <a:chExt cx="37776" cy="32357"/>
              </a:xfrm>
            </p:grpSpPr>
            <p:sp>
              <p:nvSpPr>
                <p:cNvPr id="3819" name="Google Shape;3819;p9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99"/>
              <p:cNvGrpSpPr/>
              <p:nvPr/>
            </p:nvGrpSpPr>
            <p:grpSpPr>
              <a:xfrm>
                <a:off x="4567752" y="3722908"/>
                <a:ext cx="37870" cy="32380"/>
                <a:chOff x="4567752" y="3722908"/>
                <a:chExt cx="37870" cy="32380"/>
              </a:xfrm>
            </p:grpSpPr>
            <p:sp>
              <p:nvSpPr>
                <p:cNvPr id="3822" name="Google Shape;3822;p9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99"/>
              <p:cNvGrpSpPr/>
              <p:nvPr/>
            </p:nvGrpSpPr>
            <p:grpSpPr>
              <a:xfrm>
                <a:off x="4617506" y="3652052"/>
                <a:ext cx="37783" cy="32357"/>
                <a:chOff x="4617506" y="3652052"/>
                <a:chExt cx="37783" cy="32357"/>
              </a:xfrm>
            </p:grpSpPr>
            <p:sp>
              <p:nvSpPr>
                <p:cNvPr id="3825" name="Google Shape;3825;p9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99"/>
              <p:cNvGrpSpPr/>
              <p:nvPr/>
            </p:nvGrpSpPr>
            <p:grpSpPr>
              <a:xfrm>
                <a:off x="4739005" y="3554149"/>
                <a:ext cx="37870" cy="32357"/>
                <a:chOff x="4739005" y="3554149"/>
                <a:chExt cx="37870" cy="32357"/>
              </a:xfrm>
            </p:grpSpPr>
            <p:sp>
              <p:nvSpPr>
                <p:cNvPr id="3828" name="Google Shape;3828;p9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99"/>
              <p:cNvGrpSpPr/>
              <p:nvPr/>
            </p:nvGrpSpPr>
            <p:grpSpPr>
              <a:xfrm>
                <a:off x="4806557" y="3630258"/>
                <a:ext cx="37776" cy="32364"/>
                <a:chOff x="4806557" y="3630258"/>
                <a:chExt cx="37776" cy="32364"/>
              </a:xfrm>
            </p:grpSpPr>
            <p:sp>
              <p:nvSpPr>
                <p:cNvPr id="3831" name="Google Shape;3831;p9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99"/>
              <p:cNvGrpSpPr/>
              <p:nvPr/>
            </p:nvGrpSpPr>
            <p:grpSpPr>
              <a:xfrm>
                <a:off x="4737007" y="4004357"/>
                <a:ext cx="37870" cy="32357"/>
                <a:chOff x="4737007" y="4004357"/>
                <a:chExt cx="37870" cy="32357"/>
              </a:xfrm>
            </p:grpSpPr>
            <p:sp>
              <p:nvSpPr>
                <p:cNvPr id="3834" name="Google Shape;3834;p9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99"/>
              <p:cNvGrpSpPr/>
              <p:nvPr/>
            </p:nvGrpSpPr>
            <p:grpSpPr>
              <a:xfrm>
                <a:off x="4773634" y="4208627"/>
                <a:ext cx="37776" cy="32357"/>
                <a:chOff x="4773634" y="4208627"/>
                <a:chExt cx="37776" cy="32357"/>
              </a:xfrm>
            </p:grpSpPr>
            <p:sp>
              <p:nvSpPr>
                <p:cNvPr id="3837" name="Google Shape;3837;p9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99"/>
              <p:cNvGrpSpPr/>
              <p:nvPr/>
            </p:nvGrpSpPr>
            <p:grpSpPr>
              <a:xfrm>
                <a:off x="4888282" y="4074764"/>
                <a:ext cx="37776" cy="32451"/>
                <a:chOff x="4888282" y="4074764"/>
                <a:chExt cx="37776" cy="32451"/>
              </a:xfrm>
            </p:grpSpPr>
            <p:sp>
              <p:nvSpPr>
                <p:cNvPr id="3840" name="Google Shape;3840;p9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99"/>
              <p:cNvGrpSpPr/>
              <p:nvPr/>
            </p:nvGrpSpPr>
            <p:grpSpPr>
              <a:xfrm>
                <a:off x="4901315" y="3804271"/>
                <a:ext cx="37776" cy="32364"/>
                <a:chOff x="4901315" y="3804271"/>
                <a:chExt cx="37776" cy="32364"/>
              </a:xfrm>
            </p:grpSpPr>
            <p:sp>
              <p:nvSpPr>
                <p:cNvPr id="3843" name="Google Shape;3843;p9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99"/>
              <p:cNvGrpSpPr/>
              <p:nvPr/>
            </p:nvGrpSpPr>
            <p:grpSpPr>
              <a:xfrm>
                <a:off x="4866394" y="3715035"/>
                <a:ext cx="37846" cy="32357"/>
                <a:chOff x="4866394" y="3715035"/>
                <a:chExt cx="37846" cy="32357"/>
              </a:xfrm>
            </p:grpSpPr>
            <p:sp>
              <p:nvSpPr>
                <p:cNvPr id="3846" name="Google Shape;3846;p9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99"/>
              <p:cNvGrpSpPr/>
              <p:nvPr/>
            </p:nvGrpSpPr>
            <p:grpSpPr>
              <a:xfrm>
                <a:off x="4979233" y="3839798"/>
                <a:ext cx="37878" cy="32420"/>
                <a:chOff x="4979233" y="3839798"/>
                <a:chExt cx="37878" cy="32420"/>
              </a:xfrm>
            </p:grpSpPr>
            <p:sp>
              <p:nvSpPr>
                <p:cNvPr id="3849" name="Google Shape;3849;p9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99"/>
              <p:cNvGrpSpPr/>
              <p:nvPr/>
            </p:nvGrpSpPr>
            <p:grpSpPr>
              <a:xfrm>
                <a:off x="4790662" y="3679147"/>
                <a:ext cx="37783" cy="32380"/>
                <a:chOff x="4790662" y="3679147"/>
                <a:chExt cx="37783" cy="32380"/>
              </a:xfrm>
            </p:grpSpPr>
            <p:sp>
              <p:nvSpPr>
                <p:cNvPr id="3852" name="Google Shape;3852;p9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99"/>
              <p:cNvGrpSpPr/>
              <p:nvPr/>
            </p:nvGrpSpPr>
            <p:grpSpPr>
              <a:xfrm>
                <a:off x="4857263" y="3557861"/>
                <a:ext cx="37776" cy="32357"/>
                <a:chOff x="4857263" y="3557861"/>
                <a:chExt cx="37776" cy="32357"/>
              </a:xfrm>
            </p:grpSpPr>
            <p:sp>
              <p:nvSpPr>
                <p:cNvPr id="3855" name="Google Shape;3855;p9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99"/>
              <p:cNvGrpSpPr/>
              <p:nvPr/>
            </p:nvGrpSpPr>
            <p:grpSpPr>
              <a:xfrm>
                <a:off x="4883902" y="3648033"/>
                <a:ext cx="37783" cy="32380"/>
                <a:chOff x="4883902" y="3648033"/>
                <a:chExt cx="37783" cy="32380"/>
              </a:xfrm>
            </p:grpSpPr>
            <p:sp>
              <p:nvSpPr>
                <p:cNvPr id="3858" name="Google Shape;3858;p9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99"/>
              <p:cNvGrpSpPr/>
              <p:nvPr/>
            </p:nvGrpSpPr>
            <p:grpSpPr>
              <a:xfrm>
                <a:off x="4907780" y="3347220"/>
                <a:ext cx="37878" cy="32357"/>
                <a:chOff x="4907780" y="3347220"/>
                <a:chExt cx="37878" cy="32357"/>
              </a:xfrm>
            </p:grpSpPr>
            <p:sp>
              <p:nvSpPr>
                <p:cNvPr id="3861" name="Google Shape;3861;p9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99"/>
              <p:cNvGrpSpPr/>
              <p:nvPr/>
            </p:nvGrpSpPr>
            <p:grpSpPr>
              <a:xfrm>
                <a:off x="5065048" y="3738150"/>
                <a:ext cx="37783" cy="32364"/>
                <a:chOff x="5065048" y="3738150"/>
                <a:chExt cx="37783" cy="32364"/>
              </a:xfrm>
            </p:grpSpPr>
            <p:sp>
              <p:nvSpPr>
                <p:cNvPr id="3864" name="Google Shape;3864;p9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99"/>
              <p:cNvGrpSpPr/>
              <p:nvPr/>
            </p:nvGrpSpPr>
            <p:grpSpPr>
              <a:xfrm>
                <a:off x="5071616" y="3284615"/>
                <a:ext cx="37783" cy="32357"/>
                <a:chOff x="5071616" y="3284615"/>
                <a:chExt cx="37783" cy="32357"/>
              </a:xfrm>
            </p:grpSpPr>
            <p:sp>
              <p:nvSpPr>
                <p:cNvPr id="3867" name="Google Shape;3867;p9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99"/>
              <p:cNvGrpSpPr/>
              <p:nvPr/>
            </p:nvGrpSpPr>
            <p:grpSpPr>
              <a:xfrm>
                <a:off x="5389291" y="3759921"/>
                <a:ext cx="37783" cy="32380"/>
                <a:chOff x="5389291" y="3759921"/>
                <a:chExt cx="37783" cy="32380"/>
              </a:xfrm>
            </p:grpSpPr>
            <p:sp>
              <p:nvSpPr>
                <p:cNvPr id="3870" name="Google Shape;3870;p9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99"/>
              <p:cNvGrpSpPr/>
              <p:nvPr/>
            </p:nvGrpSpPr>
            <p:grpSpPr>
              <a:xfrm>
                <a:off x="5431534" y="3632932"/>
                <a:ext cx="37878" cy="32451"/>
                <a:chOff x="5431534" y="3632932"/>
                <a:chExt cx="37878" cy="32451"/>
              </a:xfrm>
            </p:grpSpPr>
            <p:sp>
              <p:nvSpPr>
                <p:cNvPr id="3873" name="Google Shape;3873;p9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99"/>
              <p:cNvGrpSpPr/>
              <p:nvPr/>
            </p:nvGrpSpPr>
            <p:grpSpPr>
              <a:xfrm>
                <a:off x="5540755" y="3544829"/>
                <a:ext cx="37783" cy="32357"/>
                <a:chOff x="5540755" y="3544829"/>
                <a:chExt cx="37783" cy="32357"/>
              </a:xfrm>
            </p:grpSpPr>
            <p:sp>
              <p:nvSpPr>
                <p:cNvPr id="3876" name="Google Shape;3876;p9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99"/>
              <p:cNvGrpSpPr/>
              <p:nvPr/>
            </p:nvGrpSpPr>
            <p:grpSpPr>
              <a:xfrm>
                <a:off x="5579293" y="3412107"/>
                <a:ext cx="37776" cy="32357"/>
                <a:chOff x="5579293" y="3412107"/>
                <a:chExt cx="37776" cy="32357"/>
              </a:xfrm>
            </p:grpSpPr>
            <p:sp>
              <p:nvSpPr>
                <p:cNvPr id="3879" name="Google Shape;3879;p9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99"/>
              <p:cNvGrpSpPr/>
              <p:nvPr/>
            </p:nvGrpSpPr>
            <p:grpSpPr>
              <a:xfrm>
                <a:off x="5801346" y="3284615"/>
                <a:ext cx="37783" cy="32357"/>
                <a:chOff x="5801346" y="3284615"/>
                <a:chExt cx="37783" cy="32357"/>
              </a:xfrm>
            </p:grpSpPr>
            <p:sp>
              <p:nvSpPr>
                <p:cNvPr id="3882" name="Google Shape;3882;p9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99"/>
              <p:cNvGrpSpPr/>
              <p:nvPr/>
            </p:nvGrpSpPr>
            <p:grpSpPr>
              <a:xfrm>
                <a:off x="5763578" y="3399067"/>
                <a:ext cx="37776" cy="32364"/>
                <a:chOff x="5763578" y="3399067"/>
                <a:chExt cx="37776" cy="32364"/>
              </a:xfrm>
            </p:grpSpPr>
            <p:sp>
              <p:nvSpPr>
                <p:cNvPr id="3885" name="Google Shape;3885;p9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99"/>
              <p:cNvGrpSpPr/>
              <p:nvPr/>
            </p:nvGrpSpPr>
            <p:grpSpPr>
              <a:xfrm>
                <a:off x="5395858" y="3230952"/>
                <a:ext cx="37776" cy="32364"/>
                <a:chOff x="5395858" y="3230952"/>
                <a:chExt cx="37776" cy="32364"/>
              </a:xfrm>
            </p:grpSpPr>
            <p:sp>
              <p:nvSpPr>
                <p:cNvPr id="3888" name="Google Shape;3888;p9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99"/>
              <p:cNvGrpSpPr/>
              <p:nvPr/>
            </p:nvGrpSpPr>
            <p:grpSpPr>
              <a:xfrm>
                <a:off x="5264088" y="3188237"/>
                <a:ext cx="37776" cy="32357"/>
                <a:chOff x="5264088" y="3188237"/>
                <a:chExt cx="37776" cy="32357"/>
              </a:xfrm>
            </p:grpSpPr>
            <p:sp>
              <p:nvSpPr>
                <p:cNvPr id="3891" name="Google Shape;3891;p9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99"/>
              <p:cNvGrpSpPr/>
              <p:nvPr/>
            </p:nvGrpSpPr>
            <p:grpSpPr>
              <a:xfrm>
                <a:off x="5585758" y="3237425"/>
                <a:ext cx="37878" cy="32357"/>
                <a:chOff x="5585758" y="3237425"/>
                <a:chExt cx="37878" cy="32357"/>
              </a:xfrm>
            </p:grpSpPr>
            <p:sp>
              <p:nvSpPr>
                <p:cNvPr id="3894" name="Google Shape;3894;p9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99"/>
              <p:cNvGrpSpPr/>
              <p:nvPr/>
            </p:nvGrpSpPr>
            <p:grpSpPr>
              <a:xfrm>
                <a:off x="4874196" y="3291088"/>
                <a:ext cx="37878" cy="32451"/>
                <a:chOff x="4874196" y="3291088"/>
                <a:chExt cx="37878" cy="32451"/>
              </a:xfrm>
            </p:grpSpPr>
            <p:sp>
              <p:nvSpPr>
                <p:cNvPr id="3897" name="Google Shape;3897;p9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99"/>
              <p:cNvGrpSpPr/>
              <p:nvPr/>
            </p:nvGrpSpPr>
            <p:grpSpPr>
              <a:xfrm>
                <a:off x="5197770" y="3785466"/>
                <a:ext cx="37783" cy="32427"/>
                <a:chOff x="5197770" y="3785466"/>
                <a:chExt cx="37783" cy="32427"/>
              </a:xfrm>
            </p:grpSpPr>
            <p:sp>
              <p:nvSpPr>
                <p:cNvPr id="3900" name="Google Shape;3900;p9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99"/>
              <p:cNvGrpSpPr/>
              <p:nvPr/>
            </p:nvGrpSpPr>
            <p:grpSpPr>
              <a:xfrm>
                <a:off x="5177699" y="3492117"/>
                <a:ext cx="37776" cy="32357"/>
                <a:chOff x="5177699" y="3492117"/>
                <a:chExt cx="37776" cy="32357"/>
              </a:xfrm>
            </p:grpSpPr>
            <p:sp>
              <p:nvSpPr>
                <p:cNvPr id="3903" name="Google Shape;3903;p9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99"/>
              <p:cNvGrpSpPr/>
              <p:nvPr/>
            </p:nvGrpSpPr>
            <p:grpSpPr>
              <a:xfrm>
                <a:off x="5349431" y="3622346"/>
                <a:ext cx="37870" cy="32380"/>
                <a:chOff x="5349431" y="3622346"/>
                <a:chExt cx="37870" cy="32380"/>
              </a:xfrm>
            </p:grpSpPr>
            <p:sp>
              <p:nvSpPr>
                <p:cNvPr id="3906" name="Google Shape;3906;p9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99"/>
              <p:cNvGrpSpPr/>
              <p:nvPr/>
            </p:nvGrpSpPr>
            <p:grpSpPr>
              <a:xfrm>
                <a:off x="5068855" y="3563980"/>
                <a:ext cx="53954" cy="46223"/>
                <a:chOff x="5068855" y="3563980"/>
                <a:chExt cx="53954" cy="46223"/>
              </a:xfrm>
            </p:grpSpPr>
            <p:sp>
              <p:nvSpPr>
                <p:cNvPr id="3909" name="Google Shape;3909;p9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99"/>
              <p:cNvGrpSpPr/>
              <p:nvPr/>
            </p:nvGrpSpPr>
            <p:grpSpPr>
              <a:xfrm>
                <a:off x="5037654" y="3392507"/>
                <a:ext cx="37870" cy="32451"/>
                <a:chOff x="5037654" y="3392507"/>
                <a:chExt cx="37870" cy="32451"/>
              </a:xfrm>
            </p:grpSpPr>
            <p:sp>
              <p:nvSpPr>
                <p:cNvPr id="3912" name="Google Shape;3912;p9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99"/>
              <p:cNvGrpSpPr/>
              <p:nvPr/>
            </p:nvGrpSpPr>
            <p:grpSpPr>
              <a:xfrm>
                <a:off x="5456560" y="3368629"/>
                <a:ext cx="37870" cy="32451"/>
                <a:chOff x="5456560" y="3368629"/>
                <a:chExt cx="37870" cy="32451"/>
              </a:xfrm>
            </p:grpSpPr>
            <p:sp>
              <p:nvSpPr>
                <p:cNvPr id="3915" name="Google Shape;3915;p9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99"/>
              <p:cNvGrpSpPr/>
              <p:nvPr/>
            </p:nvGrpSpPr>
            <p:grpSpPr>
              <a:xfrm>
                <a:off x="4755749" y="3501516"/>
                <a:ext cx="46246" cy="39608"/>
                <a:chOff x="4755749" y="3501516"/>
                <a:chExt cx="46246" cy="39608"/>
              </a:xfrm>
            </p:grpSpPr>
            <p:sp>
              <p:nvSpPr>
                <p:cNvPr id="3918" name="Google Shape;3918;p9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99"/>
              <p:cNvGrpSpPr/>
              <p:nvPr/>
            </p:nvGrpSpPr>
            <p:grpSpPr>
              <a:xfrm>
                <a:off x="4681346" y="3485582"/>
                <a:ext cx="37783" cy="32427"/>
                <a:chOff x="4681346" y="3485582"/>
                <a:chExt cx="37783" cy="32427"/>
              </a:xfrm>
            </p:grpSpPr>
            <p:sp>
              <p:nvSpPr>
                <p:cNvPr id="3921" name="Google Shape;3921;p9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99"/>
              <p:cNvGrpSpPr/>
              <p:nvPr/>
            </p:nvGrpSpPr>
            <p:grpSpPr>
              <a:xfrm>
                <a:off x="4767067" y="3291088"/>
                <a:ext cx="37878" cy="32451"/>
                <a:chOff x="4767067" y="3291088"/>
                <a:chExt cx="37878" cy="32451"/>
              </a:xfrm>
            </p:grpSpPr>
            <p:sp>
              <p:nvSpPr>
                <p:cNvPr id="3924" name="Google Shape;3924;p9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99"/>
              <p:cNvGrpSpPr/>
              <p:nvPr/>
            </p:nvGrpSpPr>
            <p:grpSpPr>
              <a:xfrm>
                <a:off x="4687819" y="3405539"/>
                <a:ext cx="37776" cy="32451"/>
                <a:chOff x="4687819" y="3405539"/>
                <a:chExt cx="37776" cy="32451"/>
              </a:xfrm>
            </p:grpSpPr>
            <p:sp>
              <p:nvSpPr>
                <p:cNvPr id="3927" name="Google Shape;3927;p9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99"/>
              <p:cNvGrpSpPr/>
              <p:nvPr/>
            </p:nvGrpSpPr>
            <p:grpSpPr>
              <a:xfrm>
                <a:off x="4923101" y="3444809"/>
                <a:ext cx="52813" cy="45318"/>
                <a:chOff x="4923101" y="3444809"/>
                <a:chExt cx="52813" cy="45318"/>
              </a:xfrm>
            </p:grpSpPr>
            <p:sp>
              <p:nvSpPr>
                <p:cNvPr id="3930" name="Google Shape;3930;p9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99"/>
              <p:cNvGrpSpPr/>
              <p:nvPr/>
            </p:nvGrpSpPr>
            <p:grpSpPr>
              <a:xfrm>
                <a:off x="4846040" y="3654750"/>
                <a:ext cx="31405" cy="26993"/>
                <a:chOff x="4846040" y="3654750"/>
                <a:chExt cx="31405" cy="26993"/>
              </a:xfrm>
            </p:grpSpPr>
            <p:sp>
              <p:nvSpPr>
                <p:cNvPr id="3933" name="Google Shape;3933;p9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99"/>
              <p:cNvGrpSpPr/>
              <p:nvPr/>
            </p:nvGrpSpPr>
            <p:grpSpPr>
              <a:xfrm>
                <a:off x="4925673" y="3691700"/>
                <a:ext cx="40253" cy="34472"/>
                <a:chOff x="4925673" y="3691700"/>
                <a:chExt cx="40253" cy="34472"/>
              </a:xfrm>
            </p:grpSpPr>
            <p:sp>
              <p:nvSpPr>
                <p:cNvPr id="3936" name="Google Shape;3936;p9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99"/>
              <p:cNvGrpSpPr/>
              <p:nvPr/>
            </p:nvGrpSpPr>
            <p:grpSpPr>
              <a:xfrm>
                <a:off x="4894653" y="3740848"/>
                <a:ext cx="31405" cy="26906"/>
                <a:chOff x="4894653" y="3740848"/>
                <a:chExt cx="31405" cy="26906"/>
              </a:xfrm>
            </p:grpSpPr>
            <p:sp>
              <p:nvSpPr>
                <p:cNvPr id="3939" name="Google Shape;3939;p9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99"/>
              <p:cNvGrpSpPr/>
              <p:nvPr/>
            </p:nvGrpSpPr>
            <p:grpSpPr>
              <a:xfrm>
                <a:off x="4962300" y="3696348"/>
                <a:ext cx="38255" cy="32773"/>
                <a:chOff x="4962300" y="3696348"/>
                <a:chExt cx="38255" cy="32773"/>
              </a:xfrm>
            </p:grpSpPr>
            <p:sp>
              <p:nvSpPr>
                <p:cNvPr id="3942" name="Google Shape;3942;p9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99"/>
              <p:cNvGrpSpPr/>
              <p:nvPr/>
            </p:nvGrpSpPr>
            <p:grpSpPr>
              <a:xfrm>
                <a:off x="4980185" y="3743349"/>
                <a:ext cx="31499" cy="26969"/>
                <a:chOff x="4980185" y="3743349"/>
                <a:chExt cx="31499" cy="26969"/>
              </a:xfrm>
            </p:grpSpPr>
            <p:sp>
              <p:nvSpPr>
                <p:cNvPr id="3945" name="Google Shape;3945;p9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99"/>
              <p:cNvGrpSpPr/>
              <p:nvPr/>
            </p:nvGrpSpPr>
            <p:grpSpPr>
              <a:xfrm>
                <a:off x="5013768" y="3734312"/>
                <a:ext cx="31499" cy="26969"/>
                <a:chOff x="5013768" y="3734312"/>
                <a:chExt cx="31499" cy="26969"/>
              </a:xfrm>
            </p:grpSpPr>
            <p:sp>
              <p:nvSpPr>
                <p:cNvPr id="3948" name="Google Shape;3948;p9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99"/>
              <p:cNvGrpSpPr/>
              <p:nvPr/>
            </p:nvGrpSpPr>
            <p:grpSpPr>
              <a:xfrm>
                <a:off x="5036703" y="3764545"/>
                <a:ext cx="31499" cy="26898"/>
                <a:chOff x="5036703" y="3764545"/>
                <a:chExt cx="31499" cy="26898"/>
              </a:xfrm>
            </p:grpSpPr>
            <p:sp>
              <p:nvSpPr>
                <p:cNvPr id="3951" name="Google Shape;3951;p9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99"/>
              <p:cNvGrpSpPr/>
              <p:nvPr/>
            </p:nvGrpSpPr>
            <p:grpSpPr>
              <a:xfrm>
                <a:off x="4953546" y="3768352"/>
                <a:ext cx="31405" cy="26898"/>
                <a:chOff x="4953546" y="3768352"/>
                <a:chExt cx="31405" cy="26898"/>
              </a:xfrm>
            </p:grpSpPr>
            <p:sp>
              <p:nvSpPr>
                <p:cNvPr id="3954" name="Google Shape;3954;p9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99"/>
              <p:cNvGrpSpPr/>
              <p:nvPr/>
            </p:nvGrpSpPr>
            <p:grpSpPr>
              <a:xfrm>
                <a:off x="4964770" y="3814016"/>
                <a:ext cx="31499" cy="26993"/>
                <a:chOff x="4964770" y="3814016"/>
                <a:chExt cx="31499" cy="26993"/>
              </a:xfrm>
            </p:grpSpPr>
            <p:sp>
              <p:nvSpPr>
                <p:cNvPr id="3957" name="Google Shape;3957;p9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99"/>
              <p:cNvGrpSpPr/>
              <p:nvPr/>
            </p:nvGrpSpPr>
            <p:grpSpPr>
              <a:xfrm>
                <a:off x="4923290" y="3800504"/>
                <a:ext cx="31468" cy="26898"/>
                <a:chOff x="4923290" y="3800504"/>
                <a:chExt cx="31468" cy="26898"/>
              </a:xfrm>
            </p:grpSpPr>
            <p:sp>
              <p:nvSpPr>
                <p:cNvPr id="3960" name="Google Shape;3960;p9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99"/>
              <p:cNvGrpSpPr/>
              <p:nvPr/>
            </p:nvGrpSpPr>
            <p:grpSpPr>
              <a:xfrm>
                <a:off x="5108534" y="3650943"/>
                <a:ext cx="31405" cy="26993"/>
                <a:chOff x="5108534" y="3650943"/>
                <a:chExt cx="31405" cy="26993"/>
              </a:xfrm>
            </p:grpSpPr>
            <p:sp>
              <p:nvSpPr>
                <p:cNvPr id="3963" name="Google Shape;3963;p9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99"/>
              <p:cNvGrpSpPr/>
              <p:nvPr/>
            </p:nvGrpSpPr>
            <p:grpSpPr>
              <a:xfrm>
                <a:off x="5119380" y="3760739"/>
                <a:ext cx="31499" cy="26993"/>
                <a:chOff x="5119380" y="3760739"/>
                <a:chExt cx="31499" cy="26993"/>
              </a:xfrm>
            </p:grpSpPr>
            <p:sp>
              <p:nvSpPr>
                <p:cNvPr id="3966" name="Google Shape;3966;p9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99"/>
              <p:cNvGrpSpPr/>
              <p:nvPr/>
            </p:nvGrpSpPr>
            <p:grpSpPr>
              <a:xfrm>
                <a:off x="5119380" y="3788235"/>
                <a:ext cx="31499" cy="26993"/>
                <a:chOff x="5119380" y="3788235"/>
                <a:chExt cx="31499" cy="26993"/>
              </a:xfrm>
            </p:grpSpPr>
            <p:sp>
              <p:nvSpPr>
                <p:cNvPr id="3969" name="Google Shape;3969;p9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99"/>
              <p:cNvGrpSpPr/>
              <p:nvPr/>
            </p:nvGrpSpPr>
            <p:grpSpPr>
              <a:xfrm>
                <a:off x="5158005" y="3875284"/>
                <a:ext cx="31405" cy="27001"/>
                <a:chOff x="5158005" y="3875284"/>
                <a:chExt cx="31405" cy="27001"/>
              </a:xfrm>
            </p:grpSpPr>
            <p:sp>
              <p:nvSpPr>
                <p:cNvPr id="3972" name="Google Shape;3972;p9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99"/>
              <p:cNvGrpSpPr/>
              <p:nvPr/>
            </p:nvGrpSpPr>
            <p:grpSpPr>
              <a:xfrm>
                <a:off x="5233163" y="3764545"/>
                <a:ext cx="31499" cy="26898"/>
                <a:chOff x="5233163" y="3764545"/>
                <a:chExt cx="31499" cy="26898"/>
              </a:xfrm>
            </p:grpSpPr>
            <p:sp>
              <p:nvSpPr>
                <p:cNvPr id="3975" name="Google Shape;3975;p9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99"/>
              <p:cNvGrpSpPr/>
              <p:nvPr/>
            </p:nvGrpSpPr>
            <p:grpSpPr>
              <a:xfrm>
                <a:off x="5276168" y="3805545"/>
                <a:ext cx="31499" cy="26906"/>
                <a:chOff x="5276168" y="3805545"/>
                <a:chExt cx="31499" cy="26906"/>
              </a:xfrm>
            </p:grpSpPr>
            <p:sp>
              <p:nvSpPr>
                <p:cNvPr id="3978" name="Google Shape;3978;p9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99"/>
              <p:cNvGrpSpPr/>
              <p:nvPr/>
            </p:nvGrpSpPr>
            <p:grpSpPr>
              <a:xfrm>
                <a:off x="5294053" y="3851933"/>
                <a:ext cx="31405" cy="26945"/>
                <a:chOff x="5294053" y="3851933"/>
                <a:chExt cx="31405" cy="26945"/>
              </a:xfrm>
            </p:grpSpPr>
            <p:sp>
              <p:nvSpPr>
                <p:cNvPr id="3981" name="Google Shape;3981;p9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99"/>
              <p:cNvGrpSpPr/>
              <p:nvPr/>
            </p:nvGrpSpPr>
            <p:grpSpPr>
              <a:xfrm>
                <a:off x="5341723" y="3851902"/>
                <a:ext cx="31405" cy="26977"/>
                <a:chOff x="5341723" y="3851902"/>
                <a:chExt cx="31405" cy="26977"/>
              </a:xfrm>
            </p:grpSpPr>
            <p:sp>
              <p:nvSpPr>
                <p:cNvPr id="3984" name="Google Shape;3984;p9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99"/>
              <p:cNvGrpSpPr/>
              <p:nvPr/>
            </p:nvGrpSpPr>
            <p:grpSpPr>
              <a:xfrm>
                <a:off x="5054871" y="3507855"/>
                <a:ext cx="31405" cy="26993"/>
                <a:chOff x="5054871" y="3507855"/>
                <a:chExt cx="31405" cy="26993"/>
              </a:xfrm>
            </p:grpSpPr>
            <p:sp>
              <p:nvSpPr>
                <p:cNvPr id="3987" name="Google Shape;3987;p9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99"/>
              <p:cNvGrpSpPr/>
              <p:nvPr/>
            </p:nvGrpSpPr>
            <p:grpSpPr>
              <a:xfrm>
                <a:off x="4876579" y="3675325"/>
                <a:ext cx="31405" cy="26969"/>
                <a:chOff x="4876579" y="3675325"/>
                <a:chExt cx="31405" cy="26969"/>
              </a:xfrm>
            </p:grpSpPr>
            <p:sp>
              <p:nvSpPr>
                <p:cNvPr id="3990" name="Google Shape;3990;p9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99"/>
              <p:cNvGrpSpPr/>
              <p:nvPr/>
            </p:nvGrpSpPr>
            <p:grpSpPr>
              <a:xfrm>
                <a:off x="4842233" y="3688333"/>
                <a:ext cx="31405" cy="26993"/>
                <a:chOff x="4842233" y="3688333"/>
                <a:chExt cx="31405" cy="26993"/>
              </a:xfrm>
            </p:grpSpPr>
            <p:sp>
              <p:nvSpPr>
                <p:cNvPr id="3993" name="Google Shape;3993;p9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99"/>
              <p:cNvGrpSpPr/>
              <p:nvPr/>
            </p:nvGrpSpPr>
            <p:grpSpPr>
              <a:xfrm>
                <a:off x="5187876" y="3608032"/>
                <a:ext cx="31405" cy="27001"/>
                <a:chOff x="5187876" y="3608032"/>
                <a:chExt cx="31405" cy="27001"/>
              </a:xfrm>
            </p:grpSpPr>
            <p:sp>
              <p:nvSpPr>
                <p:cNvPr id="3996" name="Google Shape;3996;p9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8" name="Google Shape;3998;p9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99"/>
              <p:cNvGrpSpPr/>
              <p:nvPr/>
            </p:nvGrpSpPr>
            <p:grpSpPr>
              <a:xfrm>
                <a:off x="5269224" y="3304167"/>
                <a:ext cx="40253" cy="34402"/>
                <a:chOff x="5269224" y="3304167"/>
                <a:chExt cx="40253" cy="34402"/>
              </a:xfrm>
            </p:grpSpPr>
            <p:sp>
              <p:nvSpPr>
                <p:cNvPr id="4001" name="Google Shape;4001;p9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99"/>
              <p:cNvGrpSpPr/>
              <p:nvPr/>
            </p:nvGrpSpPr>
            <p:grpSpPr>
              <a:xfrm>
                <a:off x="5327354" y="3476615"/>
                <a:ext cx="49864" cy="42723"/>
                <a:chOff x="5327354" y="3476615"/>
                <a:chExt cx="49864" cy="42723"/>
              </a:xfrm>
            </p:grpSpPr>
            <p:sp>
              <p:nvSpPr>
                <p:cNvPr id="4004" name="Google Shape;4004;p9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6" name="Google Shape;4006;p9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8" name="Google Shape;4008;p99"/>
              <p:cNvGrpSpPr/>
              <p:nvPr/>
            </p:nvGrpSpPr>
            <p:grpSpPr>
              <a:xfrm>
                <a:off x="5341723" y="3775957"/>
                <a:ext cx="31405" cy="26898"/>
                <a:chOff x="5341723" y="3775957"/>
                <a:chExt cx="31405" cy="26898"/>
              </a:xfrm>
            </p:grpSpPr>
            <p:sp>
              <p:nvSpPr>
                <p:cNvPr id="4009" name="Google Shape;4009;p9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99"/>
              <p:cNvGrpSpPr/>
              <p:nvPr/>
            </p:nvGrpSpPr>
            <p:grpSpPr>
              <a:xfrm>
                <a:off x="5439053" y="3699274"/>
                <a:ext cx="31405" cy="26898"/>
                <a:chOff x="5439053" y="3699274"/>
                <a:chExt cx="31405" cy="26898"/>
              </a:xfrm>
            </p:grpSpPr>
            <p:sp>
              <p:nvSpPr>
                <p:cNvPr id="4012" name="Google Shape;4012;p9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99"/>
              <p:cNvGrpSpPr/>
              <p:nvPr/>
            </p:nvGrpSpPr>
            <p:grpSpPr>
              <a:xfrm>
                <a:off x="5412414" y="3622307"/>
                <a:ext cx="31499" cy="26993"/>
                <a:chOff x="5412414" y="3622307"/>
                <a:chExt cx="31499" cy="26993"/>
              </a:xfrm>
            </p:grpSpPr>
            <p:sp>
              <p:nvSpPr>
                <p:cNvPr id="4015" name="Google Shape;4015;p9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99"/>
              <p:cNvGrpSpPr/>
              <p:nvPr/>
            </p:nvGrpSpPr>
            <p:grpSpPr>
              <a:xfrm>
                <a:off x="5476254" y="3473949"/>
                <a:ext cx="26835" cy="26930"/>
                <a:chOff x="5476254" y="3473949"/>
                <a:chExt cx="26835" cy="26930"/>
              </a:xfrm>
            </p:grpSpPr>
            <p:sp>
              <p:nvSpPr>
                <p:cNvPr id="4018" name="Google Shape;4018;p9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99"/>
              <p:cNvGrpSpPr/>
              <p:nvPr/>
            </p:nvGrpSpPr>
            <p:grpSpPr>
              <a:xfrm>
                <a:off x="5564547" y="3481594"/>
                <a:ext cx="31397" cy="26898"/>
                <a:chOff x="5564547" y="3481594"/>
                <a:chExt cx="31397" cy="26898"/>
              </a:xfrm>
            </p:grpSpPr>
            <p:sp>
              <p:nvSpPr>
                <p:cNvPr id="4021" name="Google Shape;4021;p9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99"/>
              <p:cNvGrpSpPr/>
              <p:nvPr/>
            </p:nvGrpSpPr>
            <p:grpSpPr>
              <a:xfrm>
                <a:off x="5534101" y="3470174"/>
                <a:ext cx="31397" cy="26906"/>
                <a:chOff x="5534101" y="3470174"/>
                <a:chExt cx="31397" cy="26906"/>
              </a:xfrm>
            </p:grpSpPr>
            <p:sp>
              <p:nvSpPr>
                <p:cNvPr id="4024" name="Google Shape;4024;p9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99"/>
              <p:cNvGrpSpPr/>
              <p:nvPr/>
            </p:nvGrpSpPr>
            <p:grpSpPr>
              <a:xfrm>
                <a:off x="5610879" y="3314486"/>
                <a:ext cx="31499" cy="26938"/>
                <a:chOff x="5610879" y="3314486"/>
                <a:chExt cx="31499" cy="26938"/>
              </a:xfrm>
            </p:grpSpPr>
            <p:sp>
              <p:nvSpPr>
                <p:cNvPr id="4027" name="Google Shape;4027;p9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99"/>
              <p:cNvGrpSpPr/>
              <p:nvPr/>
            </p:nvGrpSpPr>
            <p:grpSpPr>
              <a:xfrm>
                <a:off x="4834525" y="3501382"/>
                <a:ext cx="31499" cy="26898"/>
                <a:chOff x="4834525" y="3501382"/>
                <a:chExt cx="31499" cy="26898"/>
              </a:xfrm>
            </p:grpSpPr>
            <p:sp>
              <p:nvSpPr>
                <p:cNvPr id="4030" name="Google Shape;4030;p9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99"/>
              <p:cNvGrpSpPr/>
              <p:nvPr/>
            </p:nvGrpSpPr>
            <p:grpSpPr>
              <a:xfrm>
                <a:off x="4898460" y="3580158"/>
                <a:ext cx="31405" cy="26898"/>
                <a:chOff x="4898460" y="3580158"/>
                <a:chExt cx="31405" cy="26898"/>
              </a:xfrm>
            </p:grpSpPr>
            <p:sp>
              <p:nvSpPr>
                <p:cNvPr id="4033" name="Google Shape;4033;p9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99"/>
              <p:cNvGrpSpPr/>
              <p:nvPr/>
            </p:nvGrpSpPr>
            <p:grpSpPr>
              <a:xfrm>
                <a:off x="4882667" y="3608032"/>
                <a:ext cx="31499" cy="27001"/>
                <a:chOff x="4882667" y="3608032"/>
                <a:chExt cx="31499" cy="27001"/>
              </a:xfrm>
            </p:grpSpPr>
            <p:sp>
              <p:nvSpPr>
                <p:cNvPr id="4036" name="Google Shape;4036;p9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99"/>
              <p:cNvGrpSpPr/>
              <p:nvPr/>
            </p:nvGrpSpPr>
            <p:grpSpPr>
              <a:xfrm>
                <a:off x="4843373" y="3631407"/>
                <a:ext cx="16273" cy="16186"/>
                <a:chOff x="4843373" y="3631407"/>
                <a:chExt cx="16273" cy="16186"/>
              </a:xfrm>
            </p:grpSpPr>
            <p:sp>
              <p:nvSpPr>
                <p:cNvPr id="4039" name="Google Shape;4039;p9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99"/>
              <p:cNvGrpSpPr/>
              <p:nvPr/>
            </p:nvGrpSpPr>
            <p:grpSpPr>
              <a:xfrm>
                <a:off x="4727773" y="3591578"/>
                <a:ext cx="31499" cy="26898"/>
                <a:chOff x="4727773" y="3591578"/>
                <a:chExt cx="31499" cy="26898"/>
              </a:xfrm>
            </p:grpSpPr>
            <p:sp>
              <p:nvSpPr>
                <p:cNvPr id="4042" name="Google Shape;4042;p9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4" name="Google Shape;4044;p9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6" name="Google Shape;4046;p99"/>
              <p:cNvGrpSpPr/>
              <p:nvPr/>
            </p:nvGrpSpPr>
            <p:grpSpPr>
              <a:xfrm>
                <a:off x="4609421" y="3577398"/>
                <a:ext cx="31499" cy="27001"/>
                <a:chOff x="4609421" y="3577398"/>
                <a:chExt cx="31499" cy="27001"/>
              </a:xfrm>
            </p:grpSpPr>
            <p:sp>
              <p:nvSpPr>
                <p:cNvPr id="4047" name="Google Shape;4047;p9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99"/>
              <p:cNvGrpSpPr/>
              <p:nvPr/>
            </p:nvGrpSpPr>
            <p:grpSpPr>
              <a:xfrm>
                <a:off x="4649289" y="3577398"/>
                <a:ext cx="31499" cy="27001"/>
                <a:chOff x="4649289" y="3577398"/>
                <a:chExt cx="31499" cy="27001"/>
              </a:xfrm>
            </p:grpSpPr>
            <p:sp>
              <p:nvSpPr>
                <p:cNvPr id="4050" name="Google Shape;4050;p9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99"/>
              <p:cNvGrpSpPr/>
              <p:nvPr/>
            </p:nvGrpSpPr>
            <p:grpSpPr>
              <a:xfrm>
                <a:off x="4605614" y="3639523"/>
                <a:ext cx="31499" cy="26906"/>
                <a:chOff x="4605614" y="3639523"/>
                <a:chExt cx="31499" cy="26906"/>
              </a:xfrm>
            </p:grpSpPr>
            <p:sp>
              <p:nvSpPr>
                <p:cNvPr id="4053" name="Google Shape;4053;p9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99"/>
              <p:cNvGrpSpPr/>
              <p:nvPr/>
            </p:nvGrpSpPr>
            <p:grpSpPr>
              <a:xfrm>
                <a:off x="4785149" y="3618846"/>
                <a:ext cx="26930" cy="26843"/>
                <a:chOff x="4785149" y="3618846"/>
                <a:chExt cx="26930" cy="26843"/>
              </a:xfrm>
            </p:grpSpPr>
            <p:sp>
              <p:nvSpPr>
                <p:cNvPr id="4056" name="Google Shape;4056;p9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99"/>
              <p:cNvGrpSpPr/>
              <p:nvPr/>
            </p:nvGrpSpPr>
            <p:grpSpPr>
              <a:xfrm>
                <a:off x="4810167" y="3601567"/>
                <a:ext cx="31405" cy="26898"/>
                <a:chOff x="4810167" y="3601567"/>
                <a:chExt cx="31405" cy="26898"/>
              </a:xfrm>
            </p:grpSpPr>
            <p:sp>
              <p:nvSpPr>
                <p:cNvPr id="4059" name="Google Shape;4059;p9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99"/>
              <p:cNvGrpSpPr/>
              <p:nvPr/>
            </p:nvGrpSpPr>
            <p:grpSpPr>
              <a:xfrm>
                <a:off x="4831002" y="3373230"/>
                <a:ext cx="31405" cy="26898"/>
                <a:chOff x="4831002" y="3373230"/>
                <a:chExt cx="31405" cy="26898"/>
              </a:xfrm>
            </p:grpSpPr>
            <p:sp>
              <p:nvSpPr>
                <p:cNvPr id="4062" name="Google Shape;4062;p9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99"/>
              <p:cNvGrpSpPr/>
              <p:nvPr/>
            </p:nvGrpSpPr>
            <p:grpSpPr>
              <a:xfrm>
                <a:off x="4719311" y="3355054"/>
                <a:ext cx="31499" cy="27001"/>
                <a:chOff x="4719311" y="3355054"/>
                <a:chExt cx="31499" cy="27001"/>
              </a:xfrm>
            </p:grpSpPr>
            <p:sp>
              <p:nvSpPr>
                <p:cNvPr id="4065" name="Google Shape;4065;p9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99"/>
              <p:cNvGrpSpPr/>
              <p:nvPr/>
            </p:nvGrpSpPr>
            <p:grpSpPr>
              <a:xfrm>
                <a:off x="4798755" y="3450260"/>
                <a:ext cx="26930" cy="26930"/>
                <a:chOff x="4798755" y="3450260"/>
                <a:chExt cx="26930" cy="26930"/>
              </a:xfrm>
            </p:grpSpPr>
            <p:sp>
              <p:nvSpPr>
                <p:cNvPr id="4068" name="Google Shape;4068;p9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99"/>
              <p:cNvGrpSpPr/>
              <p:nvPr/>
            </p:nvGrpSpPr>
            <p:grpSpPr>
              <a:xfrm>
                <a:off x="4645576" y="3467555"/>
                <a:ext cx="31405" cy="26953"/>
                <a:chOff x="4645576" y="3467555"/>
                <a:chExt cx="31405" cy="26953"/>
              </a:xfrm>
            </p:grpSpPr>
            <p:sp>
              <p:nvSpPr>
                <p:cNvPr id="4071" name="Google Shape;4071;p9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99"/>
              <p:cNvGrpSpPr/>
              <p:nvPr/>
            </p:nvGrpSpPr>
            <p:grpSpPr>
              <a:xfrm>
                <a:off x="4687631" y="3583965"/>
                <a:ext cx="31499" cy="26898"/>
                <a:chOff x="4687631" y="3583965"/>
                <a:chExt cx="31499" cy="26898"/>
              </a:xfrm>
            </p:grpSpPr>
            <p:sp>
              <p:nvSpPr>
                <p:cNvPr id="4074" name="Google Shape;4074;p9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99"/>
              <p:cNvGrpSpPr/>
              <p:nvPr/>
            </p:nvGrpSpPr>
            <p:grpSpPr>
              <a:xfrm>
                <a:off x="4719311" y="3471314"/>
                <a:ext cx="31499" cy="27001"/>
                <a:chOff x="4719311" y="3471314"/>
                <a:chExt cx="31499" cy="27001"/>
              </a:xfrm>
            </p:grpSpPr>
            <p:sp>
              <p:nvSpPr>
                <p:cNvPr id="4077" name="Google Shape;4077;p9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99"/>
              <p:cNvGrpSpPr/>
              <p:nvPr/>
            </p:nvGrpSpPr>
            <p:grpSpPr>
              <a:xfrm>
                <a:off x="4719311" y="3434404"/>
                <a:ext cx="31499" cy="26898"/>
                <a:chOff x="4719311" y="3434404"/>
                <a:chExt cx="31499" cy="26898"/>
              </a:xfrm>
            </p:grpSpPr>
            <p:sp>
              <p:nvSpPr>
                <p:cNvPr id="4080" name="Google Shape;4080;p9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99"/>
              <p:cNvGrpSpPr/>
              <p:nvPr/>
            </p:nvGrpSpPr>
            <p:grpSpPr>
              <a:xfrm>
                <a:off x="4768876" y="3401772"/>
                <a:ext cx="31499" cy="26898"/>
                <a:chOff x="4768876" y="3401772"/>
                <a:chExt cx="31499" cy="26898"/>
              </a:xfrm>
            </p:grpSpPr>
            <p:sp>
              <p:nvSpPr>
                <p:cNvPr id="4083" name="Google Shape;4083;p9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99"/>
              <p:cNvGrpSpPr/>
              <p:nvPr/>
            </p:nvGrpSpPr>
            <p:grpSpPr>
              <a:xfrm>
                <a:off x="4762214" y="3471377"/>
                <a:ext cx="26938" cy="26938"/>
                <a:chOff x="4762214" y="3471377"/>
                <a:chExt cx="26938" cy="26938"/>
              </a:xfrm>
            </p:grpSpPr>
            <p:sp>
              <p:nvSpPr>
                <p:cNvPr id="4086" name="Google Shape;4086;p9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99"/>
              <p:cNvGrpSpPr/>
              <p:nvPr/>
            </p:nvGrpSpPr>
            <p:grpSpPr>
              <a:xfrm>
                <a:off x="4790473" y="3344782"/>
                <a:ext cx="31405" cy="26898"/>
                <a:chOff x="4790473" y="3344782"/>
                <a:chExt cx="31405" cy="26898"/>
              </a:xfrm>
            </p:grpSpPr>
            <p:sp>
              <p:nvSpPr>
                <p:cNvPr id="4089" name="Google Shape;4089;p9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99"/>
              <p:cNvGrpSpPr/>
              <p:nvPr/>
            </p:nvGrpSpPr>
            <p:grpSpPr>
              <a:xfrm>
                <a:off x="4823774" y="3950733"/>
                <a:ext cx="37398" cy="32034"/>
                <a:chOff x="4823774" y="3950733"/>
                <a:chExt cx="37398" cy="32034"/>
              </a:xfrm>
            </p:grpSpPr>
            <p:sp>
              <p:nvSpPr>
                <p:cNvPr id="4092" name="Google Shape;4092;p9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99"/>
              <p:cNvGrpSpPr/>
              <p:nvPr/>
            </p:nvGrpSpPr>
            <p:grpSpPr>
              <a:xfrm>
                <a:off x="4823396" y="4110566"/>
                <a:ext cx="31405" cy="26906"/>
                <a:chOff x="4823396" y="4110566"/>
                <a:chExt cx="31405" cy="26906"/>
              </a:xfrm>
            </p:grpSpPr>
            <p:sp>
              <p:nvSpPr>
                <p:cNvPr id="4095" name="Google Shape;4095;p9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99"/>
              <p:cNvGrpSpPr/>
              <p:nvPr/>
            </p:nvGrpSpPr>
            <p:grpSpPr>
              <a:xfrm>
                <a:off x="4838332" y="3821150"/>
                <a:ext cx="31499" cy="26898"/>
                <a:chOff x="4838332" y="3821150"/>
                <a:chExt cx="31499" cy="26898"/>
              </a:xfrm>
            </p:grpSpPr>
            <p:sp>
              <p:nvSpPr>
                <p:cNvPr id="4098" name="Google Shape;4098;p9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99"/>
              <p:cNvGrpSpPr/>
              <p:nvPr/>
            </p:nvGrpSpPr>
            <p:grpSpPr>
              <a:xfrm>
                <a:off x="4661275" y="3815007"/>
                <a:ext cx="36824" cy="31523"/>
                <a:chOff x="4661275" y="3815007"/>
                <a:chExt cx="36824" cy="31523"/>
              </a:xfrm>
            </p:grpSpPr>
            <p:sp>
              <p:nvSpPr>
                <p:cNvPr id="4101" name="Google Shape;4101;p9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99"/>
              <p:cNvGrpSpPr/>
              <p:nvPr/>
            </p:nvGrpSpPr>
            <p:grpSpPr>
              <a:xfrm>
                <a:off x="4558998" y="3851037"/>
                <a:ext cx="33591" cy="28699"/>
                <a:chOff x="4558998" y="3851037"/>
                <a:chExt cx="33591" cy="28699"/>
              </a:xfrm>
            </p:grpSpPr>
            <p:sp>
              <p:nvSpPr>
                <p:cNvPr id="4104" name="Google Shape;4104;p9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99"/>
              <p:cNvGrpSpPr/>
              <p:nvPr/>
            </p:nvGrpSpPr>
            <p:grpSpPr>
              <a:xfrm>
                <a:off x="4696762" y="3638587"/>
                <a:ext cx="33591" cy="28794"/>
                <a:chOff x="4696762" y="3638587"/>
                <a:chExt cx="33591" cy="28794"/>
              </a:xfrm>
            </p:grpSpPr>
            <p:sp>
              <p:nvSpPr>
                <p:cNvPr id="4107" name="Google Shape;4107;p9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99"/>
              <p:cNvGrpSpPr/>
              <p:nvPr/>
            </p:nvGrpSpPr>
            <p:grpSpPr>
              <a:xfrm>
                <a:off x="4929479" y="3939140"/>
                <a:ext cx="33497" cy="28692"/>
                <a:chOff x="4929479" y="3939140"/>
                <a:chExt cx="33497" cy="28692"/>
              </a:xfrm>
            </p:grpSpPr>
            <p:sp>
              <p:nvSpPr>
                <p:cNvPr id="4110" name="Google Shape;4110;p9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99"/>
              <p:cNvGrpSpPr/>
              <p:nvPr/>
            </p:nvGrpSpPr>
            <p:grpSpPr>
              <a:xfrm>
                <a:off x="4907119" y="3986039"/>
                <a:ext cx="33497" cy="28699"/>
                <a:chOff x="4907119" y="3986039"/>
                <a:chExt cx="33497" cy="28699"/>
              </a:xfrm>
            </p:grpSpPr>
            <p:sp>
              <p:nvSpPr>
                <p:cNvPr id="4113" name="Google Shape;4113;p9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99"/>
              <p:cNvGrpSpPr/>
              <p:nvPr/>
            </p:nvGrpSpPr>
            <p:grpSpPr>
              <a:xfrm>
                <a:off x="4911783" y="4048102"/>
                <a:ext cx="33591" cy="28762"/>
                <a:chOff x="4911783" y="4048102"/>
                <a:chExt cx="33591" cy="28762"/>
              </a:xfrm>
            </p:grpSpPr>
            <p:sp>
              <p:nvSpPr>
                <p:cNvPr id="4116" name="Google Shape;4116;p9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9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8" name="Google Shape;4118;p9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99"/>
              <p:cNvGrpSpPr/>
              <p:nvPr/>
            </p:nvGrpSpPr>
            <p:grpSpPr>
              <a:xfrm>
                <a:off x="4762623" y="3837847"/>
                <a:ext cx="42416" cy="36273"/>
                <a:chOff x="4762623" y="3837847"/>
                <a:chExt cx="42416" cy="36273"/>
              </a:xfrm>
            </p:grpSpPr>
            <p:sp>
              <p:nvSpPr>
                <p:cNvPr id="4121" name="Google Shape;4121;p9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99"/>
              <p:cNvGrpSpPr/>
              <p:nvPr/>
            </p:nvGrpSpPr>
            <p:grpSpPr>
              <a:xfrm>
                <a:off x="4746044" y="4104966"/>
                <a:ext cx="33497" cy="28699"/>
                <a:chOff x="4746044" y="4104966"/>
                <a:chExt cx="33497" cy="28699"/>
              </a:xfrm>
            </p:grpSpPr>
            <p:sp>
              <p:nvSpPr>
                <p:cNvPr id="4124" name="Google Shape;4124;p9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99"/>
              <p:cNvGrpSpPr/>
              <p:nvPr/>
            </p:nvGrpSpPr>
            <p:grpSpPr>
              <a:xfrm>
                <a:off x="4859646" y="4162554"/>
                <a:ext cx="33591" cy="28762"/>
                <a:chOff x="4859646" y="4162554"/>
                <a:chExt cx="33591" cy="28762"/>
              </a:xfrm>
            </p:grpSpPr>
            <p:sp>
              <p:nvSpPr>
                <p:cNvPr id="4127" name="Google Shape;4127;p9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9" name="Google Shape;4129;p99"/>
            <p:cNvGrpSpPr/>
            <p:nvPr/>
          </p:nvGrpSpPr>
          <p:grpSpPr>
            <a:xfrm>
              <a:off x="3597785" y="3274438"/>
              <a:ext cx="855610" cy="1122100"/>
              <a:chOff x="3597785" y="3274438"/>
              <a:chExt cx="855610" cy="1122100"/>
            </a:xfrm>
          </p:grpSpPr>
          <p:grpSp>
            <p:nvGrpSpPr>
              <p:cNvPr id="4130" name="Google Shape;4130;p99"/>
              <p:cNvGrpSpPr/>
              <p:nvPr/>
            </p:nvGrpSpPr>
            <p:grpSpPr>
              <a:xfrm>
                <a:off x="3617857" y="3284717"/>
                <a:ext cx="826785" cy="1099165"/>
                <a:chOff x="3617857" y="3284717"/>
                <a:chExt cx="826785" cy="1099165"/>
              </a:xfrm>
            </p:grpSpPr>
            <p:sp>
              <p:nvSpPr>
                <p:cNvPr id="4131" name="Google Shape;4131;p9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99"/>
              <p:cNvGrpSpPr/>
              <p:nvPr/>
            </p:nvGrpSpPr>
            <p:grpSpPr>
              <a:xfrm>
                <a:off x="4180904" y="4251758"/>
                <a:ext cx="37783" cy="32420"/>
                <a:chOff x="4180904" y="4251758"/>
                <a:chExt cx="37783" cy="32420"/>
              </a:xfrm>
            </p:grpSpPr>
            <p:sp>
              <p:nvSpPr>
                <p:cNvPr id="4188" name="Google Shape;4188;p9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99"/>
              <p:cNvGrpSpPr/>
              <p:nvPr/>
            </p:nvGrpSpPr>
            <p:grpSpPr>
              <a:xfrm>
                <a:off x="4201644" y="4081324"/>
                <a:ext cx="37783" cy="32364"/>
                <a:chOff x="4201644" y="4081324"/>
                <a:chExt cx="37783" cy="32364"/>
              </a:xfrm>
            </p:grpSpPr>
            <p:sp>
              <p:nvSpPr>
                <p:cNvPr id="4191" name="Google Shape;4191;p9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99"/>
              <p:cNvGrpSpPr/>
              <p:nvPr/>
            </p:nvGrpSpPr>
            <p:grpSpPr>
              <a:xfrm>
                <a:off x="4284416" y="3887428"/>
                <a:ext cx="37783" cy="32451"/>
                <a:chOff x="4284416" y="3887428"/>
                <a:chExt cx="37783" cy="32451"/>
              </a:xfrm>
            </p:grpSpPr>
            <p:sp>
              <p:nvSpPr>
                <p:cNvPr id="4194" name="Google Shape;4194;p9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99"/>
              <p:cNvGrpSpPr/>
              <p:nvPr/>
            </p:nvGrpSpPr>
            <p:grpSpPr>
              <a:xfrm>
                <a:off x="4223721" y="3860404"/>
                <a:ext cx="37870" cy="32364"/>
                <a:chOff x="4223721" y="3860404"/>
                <a:chExt cx="37870" cy="32364"/>
              </a:xfrm>
            </p:grpSpPr>
            <p:sp>
              <p:nvSpPr>
                <p:cNvPr id="4197" name="Google Shape;4197;p9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99"/>
              <p:cNvGrpSpPr/>
              <p:nvPr/>
            </p:nvGrpSpPr>
            <p:grpSpPr>
              <a:xfrm>
                <a:off x="4104889" y="3699242"/>
                <a:ext cx="37776" cy="32357"/>
                <a:chOff x="4104889" y="3699242"/>
                <a:chExt cx="37776" cy="32357"/>
              </a:xfrm>
            </p:grpSpPr>
            <p:sp>
              <p:nvSpPr>
                <p:cNvPr id="4200" name="Google Shape;4200;p9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99"/>
              <p:cNvGrpSpPr/>
              <p:nvPr/>
            </p:nvGrpSpPr>
            <p:grpSpPr>
              <a:xfrm>
                <a:off x="4143608" y="3475121"/>
                <a:ext cx="37878" cy="32420"/>
                <a:chOff x="4143608" y="3475121"/>
                <a:chExt cx="37878" cy="32420"/>
              </a:xfrm>
            </p:grpSpPr>
            <p:sp>
              <p:nvSpPr>
                <p:cNvPr id="4203" name="Google Shape;4203;p9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99"/>
              <p:cNvGrpSpPr/>
              <p:nvPr/>
            </p:nvGrpSpPr>
            <p:grpSpPr>
              <a:xfrm>
                <a:off x="4217248" y="3570893"/>
                <a:ext cx="37776" cy="32364"/>
                <a:chOff x="4217248" y="3570893"/>
                <a:chExt cx="37776" cy="32364"/>
              </a:xfrm>
            </p:grpSpPr>
            <p:sp>
              <p:nvSpPr>
                <p:cNvPr id="4206" name="Google Shape;4206;p9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99"/>
              <p:cNvGrpSpPr/>
              <p:nvPr/>
            </p:nvGrpSpPr>
            <p:grpSpPr>
              <a:xfrm>
                <a:off x="4255307" y="3431612"/>
                <a:ext cx="37776" cy="32451"/>
                <a:chOff x="4255307" y="3431612"/>
                <a:chExt cx="37776" cy="32451"/>
              </a:xfrm>
            </p:grpSpPr>
            <p:sp>
              <p:nvSpPr>
                <p:cNvPr id="4209" name="Google Shape;4209;p9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99"/>
              <p:cNvGrpSpPr/>
              <p:nvPr/>
            </p:nvGrpSpPr>
            <p:grpSpPr>
              <a:xfrm>
                <a:off x="3853052" y="3577398"/>
                <a:ext cx="37776" cy="32420"/>
                <a:chOff x="3853052" y="3577398"/>
                <a:chExt cx="37776" cy="32420"/>
              </a:xfrm>
            </p:grpSpPr>
            <p:sp>
              <p:nvSpPr>
                <p:cNvPr id="4212" name="Google Shape;4212;p9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99"/>
              <p:cNvGrpSpPr/>
              <p:nvPr/>
            </p:nvGrpSpPr>
            <p:grpSpPr>
              <a:xfrm>
                <a:off x="4039908" y="3412107"/>
                <a:ext cx="37776" cy="32357"/>
                <a:chOff x="4039908" y="3412107"/>
                <a:chExt cx="37776" cy="32357"/>
              </a:xfrm>
            </p:grpSpPr>
            <p:sp>
              <p:nvSpPr>
                <p:cNvPr id="4215" name="Google Shape;4215;p9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99"/>
              <p:cNvGrpSpPr/>
              <p:nvPr/>
            </p:nvGrpSpPr>
            <p:grpSpPr>
              <a:xfrm>
                <a:off x="4017360" y="3342061"/>
                <a:ext cx="37870" cy="32380"/>
                <a:chOff x="4017360" y="3342061"/>
                <a:chExt cx="37870" cy="32380"/>
              </a:xfrm>
            </p:grpSpPr>
            <p:sp>
              <p:nvSpPr>
                <p:cNvPr id="4218" name="Google Shape;4218;p9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0" name="Google Shape;4220;p9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2" name="Google Shape;4222;p99"/>
              <p:cNvGrpSpPr/>
              <p:nvPr/>
            </p:nvGrpSpPr>
            <p:grpSpPr>
              <a:xfrm>
                <a:off x="3750870" y="3418650"/>
                <a:ext cx="37776" cy="32380"/>
                <a:chOff x="3750870" y="3418650"/>
                <a:chExt cx="37776" cy="32380"/>
              </a:xfrm>
            </p:grpSpPr>
            <p:sp>
              <p:nvSpPr>
                <p:cNvPr id="4223" name="Google Shape;4223;p9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99"/>
              <p:cNvGrpSpPr/>
              <p:nvPr/>
            </p:nvGrpSpPr>
            <p:grpSpPr>
              <a:xfrm>
                <a:off x="3632509" y="3274438"/>
                <a:ext cx="37783" cy="32357"/>
                <a:chOff x="3632509" y="3274438"/>
                <a:chExt cx="37783" cy="32357"/>
              </a:xfrm>
            </p:grpSpPr>
            <p:sp>
              <p:nvSpPr>
                <p:cNvPr id="4226" name="Google Shape;4226;p9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99"/>
              <p:cNvGrpSpPr/>
              <p:nvPr/>
            </p:nvGrpSpPr>
            <p:grpSpPr>
              <a:xfrm>
                <a:off x="3906424" y="3297561"/>
                <a:ext cx="37776" cy="32451"/>
                <a:chOff x="3906424" y="3297561"/>
                <a:chExt cx="37776" cy="32451"/>
              </a:xfrm>
            </p:grpSpPr>
            <p:sp>
              <p:nvSpPr>
                <p:cNvPr id="4229" name="Google Shape;4229;p9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99"/>
              <p:cNvGrpSpPr/>
              <p:nvPr/>
            </p:nvGrpSpPr>
            <p:grpSpPr>
              <a:xfrm>
                <a:off x="3866084" y="3412107"/>
                <a:ext cx="37776" cy="32357"/>
                <a:chOff x="3866084" y="3412107"/>
                <a:chExt cx="37776" cy="32357"/>
              </a:xfrm>
            </p:grpSpPr>
            <p:sp>
              <p:nvSpPr>
                <p:cNvPr id="4232" name="Google Shape;4232;p9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99"/>
              <p:cNvGrpSpPr/>
              <p:nvPr/>
            </p:nvGrpSpPr>
            <p:grpSpPr>
              <a:xfrm>
                <a:off x="4023919" y="3766409"/>
                <a:ext cx="37783" cy="32357"/>
                <a:chOff x="4023919" y="3766409"/>
                <a:chExt cx="37783" cy="32357"/>
              </a:xfrm>
            </p:grpSpPr>
            <p:sp>
              <p:nvSpPr>
                <p:cNvPr id="4235" name="Google Shape;4235;p9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99"/>
              <p:cNvGrpSpPr/>
              <p:nvPr/>
            </p:nvGrpSpPr>
            <p:grpSpPr>
              <a:xfrm>
                <a:off x="3973882" y="3779449"/>
                <a:ext cx="37776" cy="32357"/>
                <a:chOff x="3973882" y="3779449"/>
                <a:chExt cx="37776" cy="32357"/>
              </a:xfrm>
            </p:grpSpPr>
            <p:sp>
              <p:nvSpPr>
                <p:cNvPr id="4238" name="Google Shape;4238;p9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99"/>
              <p:cNvGrpSpPr/>
              <p:nvPr/>
            </p:nvGrpSpPr>
            <p:grpSpPr>
              <a:xfrm>
                <a:off x="4073398" y="3838028"/>
                <a:ext cx="37776" cy="32380"/>
                <a:chOff x="4073398" y="3838028"/>
                <a:chExt cx="37776" cy="32380"/>
              </a:xfrm>
            </p:grpSpPr>
            <p:sp>
              <p:nvSpPr>
                <p:cNvPr id="4241" name="Google Shape;4241;p9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99"/>
              <p:cNvGrpSpPr/>
              <p:nvPr/>
            </p:nvGrpSpPr>
            <p:grpSpPr>
              <a:xfrm>
                <a:off x="4342672" y="4144496"/>
                <a:ext cx="37752" cy="32364"/>
                <a:chOff x="4342672" y="4144496"/>
                <a:chExt cx="37752" cy="32364"/>
              </a:xfrm>
            </p:grpSpPr>
            <p:sp>
              <p:nvSpPr>
                <p:cNvPr id="4244" name="Google Shape;4244;p9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99"/>
              <p:cNvGrpSpPr/>
              <p:nvPr/>
            </p:nvGrpSpPr>
            <p:grpSpPr>
              <a:xfrm>
                <a:off x="4406386" y="4056872"/>
                <a:ext cx="37783" cy="32364"/>
                <a:chOff x="4406386" y="4056872"/>
                <a:chExt cx="37783" cy="32364"/>
              </a:xfrm>
            </p:grpSpPr>
            <p:sp>
              <p:nvSpPr>
                <p:cNvPr id="4247" name="Google Shape;4247;p9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99"/>
              <p:cNvGrpSpPr/>
              <p:nvPr/>
            </p:nvGrpSpPr>
            <p:grpSpPr>
              <a:xfrm>
                <a:off x="4284416" y="4245254"/>
                <a:ext cx="37783" cy="32357"/>
                <a:chOff x="4284416" y="4245254"/>
                <a:chExt cx="37783" cy="32357"/>
              </a:xfrm>
            </p:grpSpPr>
            <p:sp>
              <p:nvSpPr>
                <p:cNvPr id="4250" name="Google Shape;4250;p9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99"/>
              <p:cNvGrpSpPr/>
              <p:nvPr/>
            </p:nvGrpSpPr>
            <p:grpSpPr>
              <a:xfrm>
                <a:off x="4219057" y="4331258"/>
                <a:ext cx="37776" cy="32364"/>
                <a:chOff x="4219057" y="4331258"/>
                <a:chExt cx="37776" cy="32364"/>
              </a:xfrm>
            </p:grpSpPr>
            <p:sp>
              <p:nvSpPr>
                <p:cNvPr id="4253" name="Google Shape;4253;p9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99"/>
              <p:cNvGrpSpPr/>
              <p:nvPr/>
            </p:nvGrpSpPr>
            <p:grpSpPr>
              <a:xfrm>
                <a:off x="4204122" y="4141688"/>
                <a:ext cx="33497" cy="28699"/>
                <a:chOff x="4204122" y="4141688"/>
                <a:chExt cx="33497" cy="28699"/>
              </a:xfrm>
            </p:grpSpPr>
            <p:sp>
              <p:nvSpPr>
                <p:cNvPr id="4256" name="Google Shape;4256;p9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99"/>
              <p:cNvGrpSpPr/>
              <p:nvPr/>
            </p:nvGrpSpPr>
            <p:grpSpPr>
              <a:xfrm>
                <a:off x="4301546" y="4003869"/>
                <a:ext cx="38916" cy="33324"/>
                <a:chOff x="4301546" y="4003869"/>
                <a:chExt cx="38916" cy="33324"/>
              </a:xfrm>
            </p:grpSpPr>
            <p:sp>
              <p:nvSpPr>
                <p:cNvPr id="4259" name="Google Shape;4259;p9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99"/>
              <p:cNvGrpSpPr/>
              <p:nvPr/>
            </p:nvGrpSpPr>
            <p:grpSpPr>
              <a:xfrm>
                <a:off x="4210681" y="3924669"/>
                <a:ext cx="36549" cy="31366"/>
                <a:chOff x="4210681" y="3924669"/>
                <a:chExt cx="36549" cy="31366"/>
              </a:xfrm>
            </p:grpSpPr>
            <p:sp>
              <p:nvSpPr>
                <p:cNvPr id="4262" name="Google Shape;4262;p9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99"/>
              <p:cNvGrpSpPr/>
              <p:nvPr/>
            </p:nvGrpSpPr>
            <p:grpSpPr>
              <a:xfrm>
                <a:off x="3987771" y="3628874"/>
                <a:ext cx="31499" cy="26993"/>
                <a:chOff x="3987771" y="3628874"/>
                <a:chExt cx="31499" cy="26993"/>
              </a:xfrm>
            </p:grpSpPr>
            <p:sp>
              <p:nvSpPr>
                <p:cNvPr id="4265" name="Google Shape;4265;p9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99"/>
              <p:cNvGrpSpPr/>
              <p:nvPr/>
            </p:nvGrpSpPr>
            <p:grpSpPr>
              <a:xfrm>
                <a:off x="4087382" y="3775674"/>
                <a:ext cx="31405" cy="26898"/>
                <a:chOff x="4087382" y="3775674"/>
                <a:chExt cx="31405" cy="26898"/>
              </a:xfrm>
            </p:grpSpPr>
            <p:sp>
              <p:nvSpPr>
                <p:cNvPr id="4268" name="Google Shape;4268;p9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99"/>
              <p:cNvGrpSpPr/>
              <p:nvPr/>
            </p:nvGrpSpPr>
            <p:grpSpPr>
              <a:xfrm>
                <a:off x="4118873" y="3856637"/>
                <a:ext cx="31405" cy="26906"/>
                <a:chOff x="4118873" y="3856637"/>
                <a:chExt cx="31405" cy="26906"/>
              </a:xfrm>
            </p:grpSpPr>
            <p:sp>
              <p:nvSpPr>
                <p:cNvPr id="4271" name="Google Shape;4271;p9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99"/>
              <p:cNvGrpSpPr/>
              <p:nvPr/>
            </p:nvGrpSpPr>
            <p:grpSpPr>
              <a:xfrm>
                <a:off x="4168541" y="3639523"/>
                <a:ext cx="31499" cy="26906"/>
                <a:chOff x="4168541" y="3639523"/>
                <a:chExt cx="31499" cy="26906"/>
              </a:xfrm>
            </p:grpSpPr>
            <p:sp>
              <p:nvSpPr>
                <p:cNvPr id="4274" name="Google Shape;4274;p9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99"/>
              <p:cNvGrpSpPr/>
              <p:nvPr/>
            </p:nvGrpSpPr>
            <p:grpSpPr>
              <a:xfrm>
                <a:off x="3965789" y="3393545"/>
                <a:ext cx="31405" cy="26945"/>
                <a:chOff x="3965789" y="3393545"/>
                <a:chExt cx="31405" cy="26945"/>
              </a:xfrm>
            </p:grpSpPr>
            <p:sp>
              <p:nvSpPr>
                <p:cNvPr id="4277" name="Google Shape;4277;p9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99"/>
              <p:cNvGrpSpPr/>
              <p:nvPr/>
            </p:nvGrpSpPr>
            <p:grpSpPr>
              <a:xfrm>
                <a:off x="3925166" y="3491008"/>
                <a:ext cx="31405" cy="27001"/>
                <a:chOff x="3925166" y="3491008"/>
                <a:chExt cx="31405" cy="27001"/>
              </a:xfrm>
            </p:grpSpPr>
            <p:sp>
              <p:nvSpPr>
                <p:cNvPr id="4280" name="Google Shape;4280;p9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99"/>
              <p:cNvGrpSpPr/>
              <p:nvPr/>
            </p:nvGrpSpPr>
            <p:grpSpPr>
              <a:xfrm>
                <a:off x="3682845" y="3340976"/>
                <a:ext cx="31397" cy="26898"/>
                <a:chOff x="3682845" y="3340976"/>
                <a:chExt cx="31397" cy="26898"/>
              </a:xfrm>
            </p:grpSpPr>
            <p:sp>
              <p:nvSpPr>
                <p:cNvPr id="4283" name="Google Shape;4283;p9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99"/>
              <p:cNvGrpSpPr/>
              <p:nvPr/>
            </p:nvGrpSpPr>
            <p:grpSpPr>
              <a:xfrm>
                <a:off x="3795393" y="3353725"/>
                <a:ext cx="31499" cy="26993"/>
                <a:chOff x="3795393" y="3353725"/>
                <a:chExt cx="31499" cy="26993"/>
              </a:xfrm>
            </p:grpSpPr>
            <p:sp>
              <p:nvSpPr>
                <p:cNvPr id="4286" name="Google Shape;4286;p9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99"/>
              <p:cNvGrpSpPr/>
              <p:nvPr/>
            </p:nvGrpSpPr>
            <p:grpSpPr>
              <a:xfrm>
                <a:off x="4176909" y="4363221"/>
                <a:ext cx="38924" cy="33316"/>
                <a:chOff x="4176909" y="4363221"/>
                <a:chExt cx="38924" cy="33316"/>
              </a:xfrm>
            </p:grpSpPr>
            <p:sp>
              <p:nvSpPr>
                <p:cNvPr id="4289" name="Google Shape;4289;p9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99"/>
              <p:cNvGrpSpPr/>
              <p:nvPr/>
            </p:nvGrpSpPr>
            <p:grpSpPr>
              <a:xfrm>
                <a:off x="4226191" y="4007660"/>
                <a:ext cx="33560" cy="28770"/>
                <a:chOff x="4226191" y="4007660"/>
                <a:chExt cx="33560" cy="28770"/>
              </a:xfrm>
            </p:grpSpPr>
            <p:sp>
              <p:nvSpPr>
                <p:cNvPr id="4292" name="Google Shape;4292;p9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99"/>
              <p:cNvGrpSpPr/>
              <p:nvPr/>
            </p:nvGrpSpPr>
            <p:grpSpPr>
              <a:xfrm>
                <a:off x="3597785" y="3377045"/>
                <a:ext cx="33591" cy="28699"/>
                <a:chOff x="3597785" y="3377045"/>
                <a:chExt cx="33591" cy="28699"/>
              </a:xfrm>
            </p:grpSpPr>
            <p:sp>
              <p:nvSpPr>
                <p:cNvPr id="4295" name="Google Shape;4295;p9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99"/>
              <p:cNvGrpSpPr/>
              <p:nvPr/>
            </p:nvGrpSpPr>
            <p:grpSpPr>
              <a:xfrm>
                <a:off x="3887870" y="3669796"/>
                <a:ext cx="33591" cy="28692"/>
                <a:chOff x="3887870" y="3669796"/>
                <a:chExt cx="33591" cy="28692"/>
              </a:xfrm>
            </p:grpSpPr>
            <p:sp>
              <p:nvSpPr>
                <p:cNvPr id="4298" name="Google Shape;4298;p9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99"/>
              <p:cNvGrpSpPr/>
              <p:nvPr/>
            </p:nvGrpSpPr>
            <p:grpSpPr>
              <a:xfrm>
                <a:off x="3818320" y="3481625"/>
                <a:ext cx="33497" cy="28770"/>
                <a:chOff x="3818320" y="3481625"/>
                <a:chExt cx="33497" cy="28770"/>
              </a:xfrm>
            </p:grpSpPr>
            <p:sp>
              <p:nvSpPr>
                <p:cNvPr id="4301" name="Google Shape;4301;p9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99"/>
              <p:cNvGrpSpPr/>
              <p:nvPr/>
            </p:nvGrpSpPr>
            <p:grpSpPr>
              <a:xfrm>
                <a:off x="4278139" y="4120948"/>
                <a:ext cx="37492" cy="32129"/>
                <a:chOff x="4278139" y="4120948"/>
                <a:chExt cx="37492" cy="32129"/>
              </a:xfrm>
            </p:grpSpPr>
            <p:sp>
              <p:nvSpPr>
                <p:cNvPr id="4304" name="Google Shape;4304;p9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99"/>
              <p:cNvGrpSpPr/>
              <p:nvPr/>
            </p:nvGrpSpPr>
            <p:grpSpPr>
              <a:xfrm>
                <a:off x="4419898" y="3977388"/>
                <a:ext cx="33497" cy="28692"/>
                <a:chOff x="4419898" y="3977388"/>
                <a:chExt cx="33497" cy="28692"/>
              </a:xfrm>
            </p:grpSpPr>
            <p:sp>
              <p:nvSpPr>
                <p:cNvPr id="4307" name="Google Shape;4307;p9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99"/>
              <p:cNvGrpSpPr/>
              <p:nvPr/>
            </p:nvGrpSpPr>
            <p:grpSpPr>
              <a:xfrm>
                <a:off x="4158930" y="4034684"/>
                <a:ext cx="33497" cy="28762"/>
                <a:chOff x="4158930" y="4034684"/>
                <a:chExt cx="33497" cy="28762"/>
              </a:xfrm>
            </p:grpSpPr>
            <p:sp>
              <p:nvSpPr>
                <p:cNvPr id="4310" name="Google Shape;4310;p9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99"/>
              <p:cNvGrpSpPr/>
              <p:nvPr/>
            </p:nvGrpSpPr>
            <p:grpSpPr>
              <a:xfrm>
                <a:off x="4134949" y="3957049"/>
                <a:ext cx="33497" cy="28770"/>
                <a:chOff x="4134949" y="3957049"/>
                <a:chExt cx="33497" cy="28770"/>
              </a:xfrm>
            </p:grpSpPr>
            <p:sp>
              <p:nvSpPr>
                <p:cNvPr id="4313" name="Google Shape;4313;p9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99"/>
              <p:cNvGrpSpPr/>
              <p:nvPr/>
            </p:nvGrpSpPr>
            <p:grpSpPr>
              <a:xfrm>
                <a:off x="4193653" y="4184403"/>
                <a:ext cx="43580" cy="37264"/>
                <a:chOff x="4193653" y="4184403"/>
                <a:chExt cx="43580" cy="37264"/>
              </a:xfrm>
            </p:grpSpPr>
            <p:sp>
              <p:nvSpPr>
                <p:cNvPr id="4316" name="Google Shape;4316;p9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99"/>
              <p:cNvGrpSpPr/>
              <p:nvPr/>
            </p:nvGrpSpPr>
            <p:grpSpPr>
              <a:xfrm>
                <a:off x="4343600" y="3943844"/>
                <a:ext cx="43580" cy="37312"/>
                <a:chOff x="4343600" y="3943844"/>
                <a:chExt cx="43580" cy="37312"/>
              </a:xfrm>
            </p:grpSpPr>
            <p:sp>
              <p:nvSpPr>
                <p:cNvPr id="4319" name="Google Shape;4319;p9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99"/>
              <p:cNvGrpSpPr/>
              <p:nvPr/>
            </p:nvGrpSpPr>
            <p:grpSpPr>
              <a:xfrm>
                <a:off x="4172339" y="3381693"/>
                <a:ext cx="31499" cy="27001"/>
                <a:chOff x="4172339" y="3381693"/>
                <a:chExt cx="31499" cy="27001"/>
              </a:xfrm>
            </p:grpSpPr>
            <p:sp>
              <p:nvSpPr>
                <p:cNvPr id="4322" name="Google Shape;4322;p9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7" name="Shape 4327"/>
        <p:cNvGrpSpPr/>
        <p:nvPr/>
      </p:nvGrpSpPr>
      <p:grpSpPr>
        <a:xfrm>
          <a:off x="0" y="0"/>
          <a:ext cx="0" cy="0"/>
          <a:chOff x="0" y="0"/>
          <a:chExt cx="0" cy="0"/>
        </a:xfrm>
      </p:grpSpPr>
      <p:grpSp>
        <p:nvGrpSpPr>
          <p:cNvPr id="4328" name="Google Shape;4328;p100"/>
          <p:cNvGrpSpPr/>
          <p:nvPr/>
        </p:nvGrpSpPr>
        <p:grpSpPr>
          <a:xfrm>
            <a:off x="729274" y="969771"/>
            <a:ext cx="2507799" cy="206239"/>
            <a:chOff x="106648" y="895722"/>
            <a:chExt cx="4481413" cy="374300"/>
          </a:xfrm>
        </p:grpSpPr>
        <p:grpSp>
          <p:nvGrpSpPr>
            <p:cNvPr id="4329" name="Google Shape;4329;p100"/>
            <p:cNvGrpSpPr/>
            <p:nvPr/>
          </p:nvGrpSpPr>
          <p:grpSpPr>
            <a:xfrm>
              <a:off x="2233276" y="895722"/>
              <a:ext cx="1082667" cy="223591"/>
              <a:chOff x="4808316" y="2800065"/>
              <a:chExt cx="1999386" cy="412910"/>
            </a:xfrm>
          </p:grpSpPr>
          <p:sp>
            <p:nvSpPr>
              <p:cNvPr id="4330" name="Google Shape;4330;p10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1" name="Google Shape;4331;p100"/>
              <p:cNvGrpSpPr/>
              <p:nvPr/>
            </p:nvGrpSpPr>
            <p:grpSpPr>
              <a:xfrm>
                <a:off x="4808316" y="2800065"/>
                <a:ext cx="92400" cy="411825"/>
                <a:chOff x="845575" y="2563700"/>
                <a:chExt cx="92400" cy="411825"/>
              </a:xfrm>
            </p:grpSpPr>
            <p:cxnSp>
              <p:nvCxnSpPr>
                <p:cNvPr id="4332" name="Google Shape;4332;p10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33" name="Google Shape;4333;p10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4" name="Google Shape;4334;p100"/>
            <p:cNvGrpSpPr/>
            <p:nvPr/>
          </p:nvGrpSpPr>
          <p:grpSpPr>
            <a:xfrm>
              <a:off x="106648" y="895722"/>
              <a:ext cx="1088401" cy="223591"/>
              <a:chOff x="881025" y="2800065"/>
              <a:chExt cx="2009975" cy="412910"/>
            </a:xfrm>
          </p:grpSpPr>
          <p:sp>
            <p:nvSpPr>
              <p:cNvPr id="4335" name="Google Shape;4335;p10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6" name="Google Shape;4336;p100"/>
              <p:cNvGrpSpPr/>
              <p:nvPr/>
            </p:nvGrpSpPr>
            <p:grpSpPr>
              <a:xfrm>
                <a:off x="881025" y="2800065"/>
                <a:ext cx="92400" cy="411825"/>
                <a:chOff x="845575" y="2563700"/>
                <a:chExt cx="92400" cy="411825"/>
              </a:xfrm>
            </p:grpSpPr>
            <p:cxnSp>
              <p:nvCxnSpPr>
                <p:cNvPr id="4337" name="Google Shape;4337;p10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38" name="Google Shape;4338;p10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9" name="Google Shape;4339;p100"/>
            <p:cNvGrpSpPr/>
            <p:nvPr/>
          </p:nvGrpSpPr>
          <p:grpSpPr>
            <a:xfrm>
              <a:off x="1172346" y="1047018"/>
              <a:ext cx="1083151" cy="223003"/>
              <a:chOff x="2849073" y="3079467"/>
              <a:chExt cx="2000279" cy="411825"/>
            </a:xfrm>
          </p:grpSpPr>
          <p:sp>
            <p:nvSpPr>
              <p:cNvPr id="4340" name="Google Shape;4340;p10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100"/>
              <p:cNvGrpSpPr/>
              <p:nvPr/>
            </p:nvGrpSpPr>
            <p:grpSpPr>
              <a:xfrm rot="10800000">
                <a:off x="2849073" y="3079467"/>
                <a:ext cx="92400" cy="411825"/>
                <a:chOff x="2070100" y="2563700"/>
                <a:chExt cx="92400" cy="411825"/>
              </a:xfrm>
            </p:grpSpPr>
            <p:cxnSp>
              <p:nvCxnSpPr>
                <p:cNvPr id="4342" name="Google Shape;4342;p10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43" name="Google Shape;4343;p10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4" name="Google Shape;4344;p100"/>
            <p:cNvGrpSpPr/>
            <p:nvPr/>
          </p:nvGrpSpPr>
          <p:grpSpPr>
            <a:xfrm>
              <a:off x="3290132" y="1047018"/>
              <a:ext cx="1297929" cy="223003"/>
              <a:chOff x="6760035" y="3079467"/>
              <a:chExt cx="2396914" cy="411825"/>
            </a:xfrm>
          </p:grpSpPr>
          <p:sp>
            <p:nvSpPr>
              <p:cNvPr id="4345" name="Google Shape;4345;p10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100"/>
              <p:cNvGrpSpPr/>
              <p:nvPr/>
            </p:nvGrpSpPr>
            <p:grpSpPr>
              <a:xfrm rot="10800000">
                <a:off x="6760035" y="3079467"/>
                <a:ext cx="92400" cy="411825"/>
                <a:chOff x="2070100" y="2563700"/>
                <a:chExt cx="92400" cy="411825"/>
              </a:xfrm>
            </p:grpSpPr>
            <p:cxnSp>
              <p:nvCxnSpPr>
                <p:cNvPr id="4347" name="Google Shape;4347;p10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48" name="Google Shape;4348;p10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9" name="Google Shape;4349;p100"/>
          <p:cNvGrpSpPr/>
          <p:nvPr/>
        </p:nvGrpSpPr>
        <p:grpSpPr>
          <a:xfrm>
            <a:off x="2147036" y="3369142"/>
            <a:ext cx="1086701" cy="799429"/>
            <a:chOff x="2183288" y="3555572"/>
            <a:chExt cx="1136241" cy="835873"/>
          </a:xfrm>
        </p:grpSpPr>
        <p:sp>
          <p:nvSpPr>
            <p:cNvPr id="4350" name="Google Shape;4350;p10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1" name="Google Shape;4351;p100"/>
            <p:cNvGrpSpPr/>
            <p:nvPr/>
          </p:nvGrpSpPr>
          <p:grpSpPr>
            <a:xfrm>
              <a:off x="2205895" y="3637269"/>
              <a:ext cx="1089848" cy="724993"/>
              <a:chOff x="2205895" y="3637269"/>
              <a:chExt cx="1089848" cy="724993"/>
            </a:xfrm>
          </p:grpSpPr>
          <p:sp>
            <p:nvSpPr>
              <p:cNvPr id="4352" name="Google Shape;4352;p10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0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0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0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0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0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10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9" name="Google Shape;4359;p10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60" name="Google Shape;4360;p100"/>
            <p:cNvGrpSpPr/>
            <p:nvPr/>
          </p:nvGrpSpPr>
          <p:grpSpPr>
            <a:xfrm>
              <a:off x="3173850" y="3779426"/>
              <a:ext cx="145679" cy="70048"/>
              <a:chOff x="3173850" y="3779426"/>
              <a:chExt cx="145679" cy="70048"/>
            </a:xfrm>
          </p:grpSpPr>
          <p:cxnSp>
            <p:nvCxnSpPr>
              <p:cNvPr id="4361" name="Google Shape;4361;p10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62" name="Google Shape;4362;p10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100"/>
            <p:cNvGrpSpPr/>
            <p:nvPr/>
          </p:nvGrpSpPr>
          <p:grpSpPr>
            <a:xfrm>
              <a:off x="2183288" y="4139483"/>
              <a:ext cx="145133" cy="70048"/>
              <a:chOff x="2183288" y="4139483"/>
              <a:chExt cx="145133" cy="70048"/>
            </a:xfrm>
          </p:grpSpPr>
          <p:cxnSp>
            <p:nvCxnSpPr>
              <p:cNvPr id="4364" name="Google Shape;4364;p10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65" name="Google Shape;4365;p10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6" name="Google Shape;4366;p10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7" name="Google Shape;4367;p10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68" name="Google Shape;4368;p100"/>
            <p:cNvGrpSpPr/>
            <p:nvPr/>
          </p:nvGrpSpPr>
          <p:grpSpPr>
            <a:xfrm>
              <a:off x="2943836" y="4268886"/>
              <a:ext cx="60717" cy="122559"/>
              <a:chOff x="2943836" y="4268886"/>
              <a:chExt cx="60717" cy="122559"/>
            </a:xfrm>
          </p:grpSpPr>
          <p:sp>
            <p:nvSpPr>
              <p:cNvPr id="4369" name="Google Shape;4369;p10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0" name="Google Shape;4370;p10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71" name="Google Shape;4371;p100"/>
          <p:cNvGrpSpPr/>
          <p:nvPr/>
        </p:nvGrpSpPr>
        <p:grpSpPr>
          <a:xfrm>
            <a:off x="3409981" y="1290142"/>
            <a:ext cx="1675870" cy="758251"/>
            <a:chOff x="3530532" y="1496185"/>
            <a:chExt cx="1562000" cy="706730"/>
          </a:xfrm>
        </p:grpSpPr>
        <p:cxnSp>
          <p:nvCxnSpPr>
            <p:cNvPr id="4372" name="Google Shape;4372;p10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73" name="Google Shape;4373;p100"/>
            <p:cNvGrpSpPr/>
            <p:nvPr/>
          </p:nvGrpSpPr>
          <p:grpSpPr>
            <a:xfrm>
              <a:off x="3530532" y="1496185"/>
              <a:ext cx="323430" cy="463587"/>
              <a:chOff x="3530532" y="1496185"/>
              <a:chExt cx="323430" cy="463587"/>
            </a:xfrm>
          </p:grpSpPr>
          <p:grpSp>
            <p:nvGrpSpPr>
              <p:cNvPr id="4374" name="Google Shape;4374;p100"/>
              <p:cNvGrpSpPr/>
              <p:nvPr/>
            </p:nvGrpSpPr>
            <p:grpSpPr>
              <a:xfrm>
                <a:off x="3567462" y="1496185"/>
                <a:ext cx="286500" cy="361376"/>
                <a:chOff x="3567462" y="1496185"/>
                <a:chExt cx="286500" cy="361376"/>
              </a:xfrm>
            </p:grpSpPr>
            <p:cxnSp>
              <p:nvCxnSpPr>
                <p:cNvPr id="4375" name="Google Shape;4375;p10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76" name="Google Shape;4376;p10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7" name="Google Shape;4377;p10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100"/>
            <p:cNvGrpSpPr/>
            <p:nvPr/>
          </p:nvGrpSpPr>
          <p:grpSpPr>
            <a:xfrm>
              <a:off x="3891569" y="1779209"/>
              <a:ext cx="323945" cy="423706"/>
              <a:chOff x="3891569" y="1779209"/>
              <a:chExt cx="323945" cy="423706"/>
            </a:xfrm>
          </p:grpSpPr>
          <p:grpSp>
            <p:nvGrpSpPr>
              <p:cNvPr id="4379" name="Google Shape;4379;p100"/>
              <p:cNvGrpSpPr/>
              <p:nvPr/>
            </p:nvGrpSpPr>
            <p:grpSpPr>
              <a:xfrm>
                <a:off x="3929014" y="1881638"/>
                <a:ext cx="286500" cy="321278"/>
                <a:chOff x="3929014" y="1881638"/>
                <a:chExt cx="286500" cy="321278"/>
              </a:xfrm>
            </p:grpSpPr>
            <p:cxnSp>
              <p:nvCxnSpPr>
                <p:cNvPr id="4380" name="Google Shape;4380;p10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81" name="Google Shape;4381;p10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2" name="Google Shape;4382;p10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100"/>
            <p:cNvGrpSpPr/>
            <p:nvPr/>
          </p:nvGrpSpPr>
          <p:grpSpPr>
            <a:xfrm>
              <a:off x="4252606" y="1496185"/>
              <a:ext cx="324721" cy="463587"/>
              <a:chOff x="4252606" y="1496185"/>
              <a:chExt cx="324721" cy="463587"/>
            </a:xfrm>
          </p:grpSpPr>
          <p:grpSp>
            <p:nvGrpSpPr>
              <p:cNvPr id="4384" name="Google Shape;4384;p100"/>
              <p:cNvGrpSpPr/>
              <p:nvPr/>
            </p:nvGrpSpPr>
            <p:grpSpPr>
              <a:xfrm>
                <a:off x="4290828" y="1496185"/>
                <a:ext cx="286500" cy="361376"/>
                <a:chOff x="4290828" y="1496185"/>
                <a:chExt cx="286500" cy="361376"/>
              </a:xfrm>
            </p:grpSpPr>
            <p:cxnSp>
              <p:nvCxnSpPr>
                <p:cNvPr id="4385" name="Google Shape;4385;p10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86" name="Google Shape;4386;p10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7" name="Google Shape;4387;p10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00"/>
            <p:cNvGrpSpPr/>
            <p:nvPr/>
          </p:nvGrpSpPr>
          <p:grpSpPr>
            <a:xfrm>
              <a:off x="4613643" y="1763716"/>
              <a:ext cx="325308" cy="439200"/>
              <a:chOff x="4613643" y="1763716"/>
              <a:chExt cx="325308" cy="439200"/>
            </a:xfrm>
          </p:grpSpPr>
          <p:grpSp>
            <p:nvGrpSpPr>
              <p:cNvPr id="4389" name="Google Shape;4389;p100"/>
              <p:cNvGrpSpPr/>
              <p:nvPr/>
            </p:nvGrpSpPr>
            <p:grpSpPr>
              <a:xfrm>
                <a:off x="4652451" y="1879538"/>
                <a:ext cx="286500" cy="323378"/>
                <a:chOff x="4652451" y="1879538"/>
                <a:chExt cx="286500" cy="323378"/>
              </a:xfrm>
            </p:grpSpPr>
            <p:cxnSp>
              <p:nvCxnSpPr>
                <p:cNvPr id="4390" name="Google Shape;4390;p10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91" name="Google Shape;4391;p10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2" name="Google Shape;4392;p10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3" name="Google Shape;4393;p100"/>
          <p:cNvGrpSpPr/>
          <p:nvPr/>
        </p:nvGrpSpPr>
        <p:grpSpPr>
          <a:xfrm>
            <a:off x="3421841" y="2143768"/>
            <a:ext cx="1652173" cy="391517"/>
            <a:chOff x="3512551" y="2358270"/>
            <a:chExt cx="1597383" cy="378533"/>
          </a:xfrm>
        </p:grpSpPr>
        <p:cxnSp>
          <p:nvCxnSpPr>
            <p:cNvPr id="4394" name="Google Shape;4394;p100"/>
            <p:cNvCxnSpPr>
              <a:stCxn id="4395" idx="6"/>
              <a:endCxn id="439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97" name="Google Shape;4397;p100"/>
            <p:cNvGrpSpPr/>
            <p:nvPr/>
          </p:nvGrpSpPr>
          <p:grpSpPr>
            <a:xfrm>
              <a:off x="3512551" y="2358270"/>
              <a:ext cx="225647" cy="307714"/>
              <a:chOff x="2182679" y="2004714"/>
              <a:chExt cx="792300" cy="1080458"/>
            </a:xfrm>
          </p:grpSpPr>
          <p:cxnSp>
            <p:nvCxnSpPr>
              <p:cNvPr id="4398" name="Google Shape;4398;p100"/>
              <p:cNvCxnSpPr>
                <a:stCxn id="439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95" name="Google Shape;4395;p10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0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100"/>
            <p:cNvGrpSpPr/>
            <p:nvPr/>
          </p:nvGrpSpPr>
          <p:grpSpPr>
            <a:xfrm>
              <a:off x="3969644" y="2440153"/>
              <a:ext cx="225853" cy="296651"/>
              <a:chOff x="3775710" y="1729289"/>
              <a:chExt cx="136500" cy="179289"/>
            </a:xfrm>
          </p:grpSpPr>
          <p:cxnSp>
            <p:nvCxnSpPr>
              <p:cNvPr id="4401" name="Google Shape;4401;p10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02" name="Google Shape;4402;p10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0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100"/>
            <p:cNvGrpSpPr/>
            <p:nvPr/>
          </p:nvGrpSpPr>
          <p:grpSpPr>
            <a:xfrm>
              <a:off x="4427051" y="2358270"/>
              <a:ext cx="225647" cy="307714"/>
              <a:chOff x="5393704" y="2004714"/>
              <a:chExt cx="792300" cy="1080458"/>
            </a:xfrm>
          </p:grpSpPr>
          <p:cxnSp>
            <p:nvCxnSpPr>
              <p:cNvPr id="4405" name="Google Shape;4405;p100"/>
              <p:cNvCxnSpPr>
                <a:stCxn id="440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07" name="Google Shape;4407;p10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0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100"/>
            <p:cNvGrpSpPr/>
            <p:nvPr/>
          </p:nvGrpSpPr>
          <p:grpSpPr>
            <a:xfrm>
              <a:off x="4884287" y="2440252"/>
              <a:ext cx="225647" cy="296532"/>
              <a:chOff x="6999166" y="2292572"/>
              <a:chExt cx="792300" cy="1041192"/>
            </a:xfrm>
          </p:grpSpPr>
          <p:cxnSp>
            <p:nvCxnSpPr>
              <p:cNvPr id="4409" name="Google Shape;4409;p10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96" name="Google Shape;4396;p10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0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100"/>
          <p:cNvGrpSpPr/>
          <p:nvPr/>
        </p:nvGrpSpPr>
        <p:grpSpPr>
          <a:xfrm>
            <a:off x="6842649" y="979967"/>
            <a:ext cx="1581844" cy="732818"/>
            <a:chOff x="634175" y="2986275"/>
            <a:chExt cx="3147949" cy="1458344"/>
          </a:xfrm>
        </p:grpSpPr>
        <p:cxnSp>
          <p:nvCxnSpPr>
            <p:cNvPr id="4412" name="Google Shape;4412;p100"/>
            <p:cNvCxnSpPr>
              <a:stCxn id="4413" idx="4"/>
              <a:endCxn id="441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15" name="Google Shape;4415;p100"/>
            <p:cNvCxnSpPr>
              <a:stCxn id="4414" idx="0"/>
              <a:endCxn id="441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17" name="Google Shape;4417;p100"/>
            <p:cNvCxnSpPr>
              <a:stCxn id="4416" idx="4"/>
              <a:endCxn id="441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19" name="Google Shape;4419;p100"/>
            <p:cNvCxnSpPr>
              <a:stCxn id="4418" idx="0"/>
              <a:endCxn id="442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20" name="Google Shape;4420;p10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16" name="Google Shape;4416;p10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13" name="Google Shape;4413;p10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18" name="Google Shape;4418;p10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14" name="Google Shape;4414;p10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21" name="Google Shape;4421;p100"/>
          <p:cNvGrpSpPr/>
          <p:nvPr/>
        </p:nvGrpSpPr>
        <p:grpSpPr>
          <a:xfrm>
            <a:off x="3410364" y="2674277"/>
            <a:ext cx="1675128" cy="313674"/>
            <a:chOff x="998425" y="1182125"/>
            <a:chExt cx="1065400" cy="199500"/>
          </a:xfrm>
        </p:grpSpPr>
        <p:sp>
          <p:nvSpPr>
            <p:cNvPr id="4422" name="Google Shape;4422;p10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0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0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0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0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100"/>
          <p:cNvGrpSpPr/>
          <p:nvPr/>
        </p:nvGrpSpPr>
        <p:grpSpPr>
          <a:xfrm>
            <a:off x="3410363" y="3630244"/>
            <a:ext cx="1675129" cy="525345"/>
            <a:chOff x="5194708" y="3484366"/>
            <a:chExt cx="3148148" cy="987304"/>
          </a:xfrm>
        </p:grpSpPr>
        <p:grpSp>
          <p:nvGrpSpPr>
            <p:cNvPr id="4428" name="Google Shape;4428;p100"/>
            <p:cNvGrpSpPr/>
            <p:nvPr/>
          </p:nvGrpSpPr>
          <p:grpSpPr>
            <a:xfrm>
              <a:off x="7531521" y="3484366"/>
              <a:ext cx="811335" cy="987304"/>
              <a:chOff x="3379425" y="1617275"/>
              <a:chExt cx="1090650" cy="1327200"/>
            </a:xfrm>
          </p:grpSpPr>
          <p:sp>
            <p:nvSpPr>
              <p:cNvPr id="4429" name="Google Shape;4429;p10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0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0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100"/>
            <p:cNvGrpSpPr/>
            <p:nvPr/>
          </p:nvGrpSpPr>
          <p:grpSpPr>
            <a:xfrm>
              <a:off x="6752546" y="3484366"/>
              <a:ext cx="811428" cy="987304"/>
              <a:chOff x="2332275" y="1617275"/>
              <a:chExt cx="1090775" cy="1327200"/>
            </a:xfrm>
          </p:grpSpPr>
          <p:sp>
            <p:nvSpPr>
              <p:cNvPr id="4433" name="Google Shape;4433;p10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0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0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100"/>
            <p:cNvGrpSpPr/>
            <p:nvPr/>
          </p:nvGrpSpPr>
          <p:grpSpPr>
            <a:xfrm>
              <a:off x="5973664" y="3484366"/>
              <a:ext cx="811335" cy="987304"/>
              <a:chOff x="1285250" y="1617275"/>
              <a:chExt cx="1090650" cy="1327200"/>
            </a:xfrm>
          </p:grpSpPr>
          <p:sp>
            <p:nvSpPr>
              <p:cNvPr id="4437" name="Google Shape;4437;p10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0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0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00"/>
            <p:cNvGrpSpPr/>
            <p:nvPr/>
          </p:nvGrpSpPr>
          <p:grpSpPr>
            <a:xfrm>
              <a:off x="5194708" y="3484366"/>
              <a:ext cx="811409" cy="987304"/>
              <a:chOff x="238125" y="1617275"/>
              <a:chExt cx="1090750" cy="1327200"/>
            </a:xfrm>
          </p:grpSpPr>
          <p:sp>
            <p:nvSpPr>
              <p:cNvPr id="4441" name="Google Shape;4441;p10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0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0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4" name="Google Shape;4444;p100"/>
          <p:cNvGrpSpPr/>
          <p:nvPr/>
        </p:nvGrpSpPr>
        <p:grpSpPr>
          <a:xfrm>
            <a:off x="6844048" y="2276133"/>
            <a:ext cx="1579046" cy="522230"/>
            <a:chOff x="6853641" y="2534077"/>
            <a:chExt cx="1515545" cy="501229"/>
          </a:xfrm>
        </p:grpSpPr>
        <p:grpSp>
          <p:nvGrpSpPr>
            <p:cNvPr id="4445" name="Google Shape;4445;p100"/>
            <p:cNvGrpSpPr/>
            <p:nvPr/>
          </p:nvGrpSpPr>
          <p:grpSpPr>
            <a:xfrm>
              <a:off x="6853641" y="2618923"/>
              <a:ext cx="1515545" cy="324556"/>
              <a:chOff x="6853641" y="2618923"/>
              <a:chExt cx="1515545" cy="324556"/>
            </a:xfrm>
          </p:grpSpPr>
          <p:sp>
            <p:nvSpPr>
              <p:cNvPr id="4446" name="Google Shape;4446;p10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0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0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0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0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1" name="Google Shape;4451;p10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0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0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0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0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100"/>
          <p:cNvGrpSpPr/>
          <p:nvPr/>
        </p:nvGrpSpPr>
        <p:grpSpPr>
          <a:xfrm>
            <a:off x="3438940" y="3151173"/>
            <a:ext cx="1617976" cy="346616"/>
            <a:chOff x="1808063" y="4294338"/>
            <a:chExt cx="3370782" cy="721817"/>
          </a:xfrm>
        </p:grpSpPr>
        <p:sp>
          <p:nvSpPr>
            <p:cNvPr id="4457" name="Google Shape;4457;p10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0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0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0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0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0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0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0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0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0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100"/>
          <p:cNvGrpSpPr/>
          <p:nvPr/>
        </p:nvGrpSpPr>
        <p:grpSpPr>
          <a:xfrm>
            <a:off x="5264936" y="3817923"/>
            <a:ext cx="1417067" cy="350605"/>
            <a:chOff x="4234950" y="2101012"/>
            <a:chExt cx="4219974" cy="1044090"/>
          </a:xfrm>
        </p:grpSpPr>
        <p:sp>
          <p:nvSpPr>
            <p:cNvPr id="4468" name="Google Shape;4468;p10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0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0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0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0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0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0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0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0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0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0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0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0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0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0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0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100"/>
          <p:cNvGrpSpPr/>
          <p:nvPr/>
        </p:nvGrpSpPr>
        <p:grpSpPr>
          <a:xfrm>
            <a:off x="6840408" y="1808681"/>
            <a:ext cx="1586327" cy="371557"/>
            <a:chOff x="1247650" y="2075423"/>
            <a:chExt cx="6648477" cy="1557238"/>
          </a:xfrm>
        </p:grpSpPr>
        <p:sp>
          <p:nvSpPr>
            <p:cNvPr id="4485" name="Google Shape;4485;p10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0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0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0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0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0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00"/>
          <p:cNvGrpSpPr/>
          <p:nvPr/>
        </p:nvGrpSpPr>
        <p:grpSpPr>
          <a:xfrm>
            <a:off x="5271678" y="961870"/>
            <a:ext cx="1415601" cy="1648533"/>
            <a:chOff x="1839112" y="2209163"/>
            <a:chExt cx="1918159" cy="2233784"/>
          </a:xfrm>
        </p:grpSpPr>
        <p:sp>
          <p:nvSpPr>
            <p:cNvPr id="4492" name="Google Shape;4492;p10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0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0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5" name="Google Shape;4495;p100"/>
            <p:cNvCxnSpPr>
              <a:stCxn id="4492" idx="6"/>
              <a:endCxn id="449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96" name="Google Shape;4496;p100"/>
            <p:cNvCxnSpPr>
              <a:stCxn id="4493" idx="4"/>
              <a:endCxn id="449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98" name="Google Shape;4498;p100"/>
            <p:cNvCxnSpPr>
              <a:stCxn id="4497" idx="6"/>
              <a:endCxn id="449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99" name="Google Shape;4499;p100"/>
            <p:cNvCxnSpPr>
              <a:stCxn id="4494" idx="4"/>
              <a:endCxn id="450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97" name="Google Shape;4497;p10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0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0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2" name="Google Shape;4502;p100"/>
            <p:cNvCxnSpPr>
              <a:endCxn id="450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03" name="Google Shape;4503;p100"/>
          <p:cNvGrpSpPr/>
          <p:nvPr/>
        </p:nvGrpSpPr>
        <p:grpSpPr>
          <a:xfrm>
            <a:off x="3428944" y="979954"/>
            <a:ext cx="1637968" cy="154942"/>
            <a:chOff x="238125" y="2506075"/>
            <a:chExt cx="7115411" cy="673075"/>
          </a:xfrm>
        </p:grpSpPr>
        <p:sp>
          <p:nvSpPr>
            <p:cNvPr id="4504" name="Google Shape;4504;p10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0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0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100"/>
          <p:cNvGrpSpPr/>
          <p:nvPr/>
        </p:nvGrpSpPr>
        <p:grpSpPr>
          <a:xfrm>
            <a:off x="1969680" y="1294672"/>
            <a:ext cx="1262932" cy="785408"/>
            <a:chOff x="548861" y="389676"/>
            <a:chExt cx="3843371" cy="2390163"/>
          </a:xfrm>
        </p:grpSpPr>
        <p:cxnSp>
          <p:nvCxnSpPr>
            <p:cNvPr id="4510" name="Google Shape;4510;p10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11" name="Google Shape;4511;p10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12" name="Google Shape;4512;p10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13" name="Google Shape;4513;p10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14" name="Google Shape;4514;p10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15" name="Google Shape;4515;p10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6" name="Google Shape;4516;p10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17" name="Google Shape;4517;p10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0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0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0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0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0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100"/>
          <p:cNvGrpSpPr/>
          <p:nvPr/>
        </p:nvGrpSpPr>
        <p:grpSpPr>
          <a:xfrm>
            <a:off x="757812" y="2401550"/>
            <a:ext cx="1412054" cy="633562"/>
            <a:chOff x="1187400" y="2529299"/>
            <a:chExt cx="6769193" cy="2241903"/>
          </a:xfrm>
        </p:grpSpPr>
        <p:sp>
          <p:nvSpPr>
            <p:cNvPr id="4524" name="Google Shape;4524;p10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25" name="Google Shape;4525;p10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6" name="Google Shape;4526;p10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7" name="Google Shape;4527;p10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8" name="Google Shape;4528;p10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29" name="Google Shape;4529;p10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30" name="Google Shape;4530;p10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31" name="Google Shape;4531;p100"/>
            <p:cNvCxnSpPr>
              <a:stCxn id="4524" idx="2"/>
              <a:endCxn id="452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32" name="Google Shape;4532;p100"/>
            <p:cNvCxnSpPr>
              <a:stCxn id="4526" idx="0"/>
              <a:endCxn id="452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33" name="Google Shape;4533;p100"/>
            <p:cNvCxnSpPr>
              <a:stCxn id="4526" idx="2"/>
              <a:endCxn id="452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34" name="Google Shape;4534;p100"/>
            <p:cNvCxnSpPr>
              <a:stCxn id="4527" idx="0"/>
              <a:endCxn id="452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35" name="Google Shape;4535;p100"/>
            <p:cNvCxnSpPr>
              <a:stCxn id="4525" idx="2"/>
              <a:endCxn id="453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36" name="Google Shape;4536;p100"/>
            <p:cNvCxnSpPr>
              <a:stCxn id="4529" idx="0"/>
              <a:endCxn id="452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37" name="Google Shape;4537;p100"/>
          <p:cNvGrpSpPr/>
          <p:nvPr/>
        </p:nvGrpSpPr>
        <p:grpSpPr>
          <a:xfrm>
            <a:off x="6844058" y="2894258"/>
            <a:ext cx="1579035" cy="540873"/>
            <a:chOff x="6895650" y="3126697"/>
            <a:chExt cx="1436662" cy="492105"/>
          </a:xfrm>
        </p:grpSpPr>
        <p:sp>
          <p:nvSpPr>
            <p:cNvPr id="4538" name="Google Shape;4538;p10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0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0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0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0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3" name="Google Shape;4543;p100"/>
            <p:cNvGrpSpPr/>
            <p:nvPr/>
          </p:nvGrpSpPr>
          <p:grpSpPr>
            <a:xfrm>
              <a:off x="6995957" y="3335810"/>
              <a:ext cx="1230393" cy="71754"/>
              <a:chOff x="6995957" y="3287964"/>
              <a:chExt cx="1230393" cy="71754"/>
            </a:xfrm>
          </p:grpSpPr>
          <p:sp>
            <p:nvSpPr>
              <p:cNvPr id="4544" name="Google Shape;4544;p10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0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0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0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0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9" name="Google Shape;4549;p100"/>
          <p:cNvGrpSpPr/>
          <p:nvPr/>
        </p:nvGrpSpPr>
        <p:grpSpPr>
          <a:xfrm>
            <a:off x="6842640" y="3531021"/>
            <a:ext cx="1581862" cy="650625"/>
            <a:chOff x="6777990" y="3710194"/>
            <a:chExt cx="1646915" cy="677382"/>
          </a:xfrm>
        </p:grpSpPr>
        <p:grpSp>
          <p:nvGrpSpPr>
            <p:cNvPr id="4550" name="Google Shape;4550;p100"/>
            <p:cNvGrpSpPr/>
            <p:nvPr/>
          </p:nvGrpSpPr>
          <p:grpSpPr>
            <a:xfrm>
              <a:off x="6777990" y="3874492"/>
              <a:ext cx="411129" cy="513083"/>
              <a:chOff x="6777990" y="3874492"/>
              <a:chExt cx="411129" cy="513083"/>
            </a:xfrm>
          </p:grpSpPr>
          <p:cxnSp>
            <p:nvCxnSpPr>
              <p:cNvPr id="4551" name="Google Shape;4551;p10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52" name="Google Shape;4552;p10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100"/>
            <p:cNvGrpSpPr/>
            <p:nvPr/>
          </p:nvGrpSpPr>
          <p:grpSpPr>
            <a:xfrm>
              <a:off x="7188425" y="3710194"/>
              <a:ext cx="411123" cy="520535"/>
              <a:chOff x="7188425" y="3710194"/>
              <a:chExt cx="411123" cy="520535"/>
            </a:xfrm>
          </p:grpSpPr>
          <p:cxnSp>
            <p:nvCxnSpPr>
              <p:cNvPr id="4554" name="Google Shape;4554;p10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55" name="Google Shape;4555;p10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100"/>
            <p:cNvGrpSpPr/>
            <p:nvPr/>
          </p:nvGrpSpPr>
          <p:grpSpPr>
            <a:xfrm>
              <a:off x="7603341" y="3874492"/>
              <a:ext cx="411474" cy="513083"/>
              <a:chOff x="7603341" y="3874492"/>
              <a:chExt cx="411474" cy="513083"/>
            </a:xfrm>
          </p:grpSpPr>
          <p:cxnSp>
            <p:nvCxnSpPr>
              <p:cNvPr id="4557" name="Google Shape;4557;p10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58" name="Google Shape;4558;p10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100"/>
            <p:cNvGrpSpPr/>
            <p:nvPr/>
          </p:nvGrpSpPr>
          <p:grpSpPr>
            <a:xfrm>
              <a:off x="8013776" y="3722847"/>
              <a:ext cx="411129" cy="507881"/>
              <a:chOff x="8013776" y="3722847"/>
              <a:chExt cx="411129" cy="507881"/>
            </a:xfrm>
          </p:grpSpPr>
          <p:cxnSp>
            <p:nvCxnSpPr>
              <p:cNvPr id="4560" name="Google Shape;4560;p10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61" name="Google Shape;4561;p10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2" name="Google Shape;4562;p100"/>
          <p:cNvGrpSpPr/>
          <p:nvPr/>
        </p:nvGrpSpPr>
        <p:grpSpPr>
          <a:xfrm>
            <a:off x="5262155" y="2703861"/>
            <a:ext cx="1421889" cy="1020603"/>
            <a:chOff x="5190863" y="2824811"/>
            <a:chExt cx="1544860" cy="1108869"/>
          </a:xfrm>
        </p:grpSpPr>
        <p:grpSp>
          <p:nvGrpSpPr>
            <p:cNvPr id="4563" name="Google Shape;4563;p100"/>
            <p:cNvGrpSpPr/>
            <p:nvPr/>
          </p:nvGrpSpPr>
          <p:grpSpPr>
            <a:xfrm>
              <a:off x="5938695" y="3176919"/>
              <a:ext cx="685761" cy="404739"/>
              <a:chOff x="5938695" y="3176919"/>
              <a:chExt cx="685761" cy="404739"/>
            </a:xfrm>
          </p:grpSpPr>
          <p:grpSp>
            <p:nvGrpSpPr>
              <p:cNvPr id="4564" name="Google Shape;4564;p100"/>
              <p:cNvGrpSpPr/>
              <p:nvPr/>
            </p:nvGrpSpPr>
            <p:grpSpPr>
              <a:xfrm>
                <a:off x="5938695" y="3176919"/>
                <a:ext cx="685761" cy="404739"/>
                <a:chOff x="5938695" y="3176919"/>
                <a:chExt cx="685761" cy="404739"/>
              </a:xfrm>
            </p:grpSpPr>
            <p:sp>
              <p:nvSpPr>
                <p:cNvPr id="4565" name="Google Shape;4565;p10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0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7" name="Google Shape;4567;p10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00"/>
            <p:cNvGrpSpPr/>
            <p:nvPr/>
          </p:nvGrpSpPr>
          <p:grpSpPr>
            <a:xfrm>
              <a:off x="5305233" y="3176835"/>
              <a:ext cx="685971" cy="404655"/>
              <a:chOff x="5305233" y="3176835"/>
              <a:chExt cx="685971" cy="404655"/>
            </a:xfrm>
          </p:grpSpPr>
          <p:grpSp>
            <p:nvGrpSpPr>
              <p:cNvPr id="4569" name="Google Shape;4569;p100"/>
              <p:cNvGrpSpPr/>
              <p:nvPr/>
            </p:nvGrpSpPr>
            <p:grpSpPr>
              <a:xfrm>
                <a:off x="5305233" y="3176835"/>
                <a:ext cx="685971" cy="404655"/>
                <a:chOff x="5305233" y="3176835"/>
                <a:chExt cx="685971" cy="404655"/>
              </a:xfrm>
            </p:grpSpPr>
            <p:sp>
              <p:nvSpPr>
                <p:cNvPr id="4570" name="Google Shape;4570;p10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2" name="Google Shape;4572;p10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3" name="Google Shape;4573;p10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4" name="Google Shape;4574;p100"/>
            <p:cNvGrpSpPr/>
            <p:nvPr/>
          </p:nvGrpSpPr>
          <p:grpSpPr>
            <a:xfrm>
              <a:off x="5657361" y="2824811"/>
              <a:ext cx="1078361" cy="404655"/>
              <a:chOff x="5657361" y="2824811"/>
              <a:chExt cx="1078361" cy="404655"/>
            </a:xfrm>
          </p:grpSpPr>
          <p:grpSp>
            <p:nvGrpSpPr>
              <p:cNvPr id="4575" name="Google Shape;4575;p100"/>
              <p:cNvGrpSpPr/>
              <p:nvPr/>
            </p:nvGrpSpPr>
            <p:grpSpPr>
              <a:xfrm>
                <a:off x="5657361" y="2824811"/>
                <a:ext cx="1078361" cy="404655"/>
                <a:chOff x="5657361" y="2824811"/>
                <a:chExt cx="1078361" cy="404655"/>
              </a:xfrm>
            </p:grpSpPr>
            <p:grpSp>
              <p:nvGrpSpPr>
                <p:cNvPr id="4576" name="Google Shape;4576;p100"/>
                <p:cNvGrpSpPr/>
                <p:nvPr/>
              </p:nvGrpSpPr>
              <p:grpSpPr>
                <a:xfrm>
                  <a:off x="5938485" y="2824811"/>
                  <a:ext cx="797237" cy="404655"/>
                  <a:chOff x="5938485" y="2824811"/>
                  <a:chExt cx="797237" cy="404655"/>
                </a:xfrm>
              </p:grpSpPr>
              <p:sp>
                <p:nvSpPr>
                  <p:cNvPr id="4577" name="Google Shape;4577;p10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0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9" name="Google Shape;4579;p10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0" name="Google Shape;4580;p10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100"/>
            <p:cNvGrpSpPr/>
            <p:nvPr/>
          </p:nvGrpSpPr>
          <p:grpSpPr>
            <a:xfrm>
              <a:off x="5190863" y="3528942"/>
              <a:ext cx="1078026" cy="404739"/>
              <a:chOff x="5190863" y="3528942"/>
              <a:chExt cx="1078026" cy="404739"/>
            </a:xfrm>
          </p:grpSpPr>
          <p:sp>
            <p:nvSpPr>
              <p:cNvPr id="4582" name="Google Shape;4582;p10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100"/>
              <p:cNvGrpSpPr/>
              <p:nvPr/>
            </p:nvGrpSpPr>
            <p:grpSpPr>
              <a:xfrm>
                <a:off x="5190863" y="3528942"/>
                <a:ext cx="1078026" cy="404739"/>
                <a:chOff x="5190863" y="3528942"/>
                <a:chExt cx="1078026" cy="404739"/>
              </a:xfrm>
            </p:grpSpPr>
            <p:sp>
              <p:nvSpPr>
                <p:cNvPr id="4584" name="Google Shape;4584;p10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0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6" name="Google Shape;4586;p100"/>
          <p:cNvGrpSpPr/>
          <p:nvPr/>
        </p:nvGrpSpPr>
        <p:grpSpPr>
          <a:xfrm>
            <a:off x="728162" y="1268329"/>
            <a:ext cx="1086719" cy="879487"/>
            <a:chOff x="803162" y="1474292"/>
            <a:chExt cx="1086719" cy="879487"/>
          </a:xfrm>
        </p:grpSpPr>
        <p:grpSp>
          <p:nvGrpSpPr>
            <p:cNvPr id="4587" name="Google Shape;4587;p100"/>
            <p:cNvGrpSpPr/>
            <p:nvPr/>
          </p:nvGrpSpPr>
          <p:grpSpPr>
            <a:xfrm>
              <a:off x="803162" y="1625948"/>
              <a:ext cx="445856" cy="576579"/>
              <a:chOff x="803162" y="1625948"/>
              <a:chExt cx="445856" cy="576579"/>
            </a:xfrm>
          </p:grpSpPr>
          <p:sp>
            <p:nvSpPr>
              <p:cNvPr id="4588" name="Google Shape;4588;p10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9" name="Google Shape;4589;p100"/>
              <p:cNvGrpSpPr/>
              <p:nvPr/>
            </p:nvGrpSpPr>
            <p:grpSpPr>
              <a:xfrm>
                <a:off x="1056023" y="1625948"/>
                <a:ext cx="192995" cy="576579"/>
                <a:chOff x="1056023" y="1625948"/>
                <a:chExt cx="192995" cy="576579"/>
              </a:xfrm>
            </p:grpSpPr>
            <p:sp>
              <p:nvSpPr>
                <p:cNvPr id="4590" name="Google Shape;4590;p10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0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0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0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0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5" name="Google Shape;4595;p100"/>
            <p:cNvGrpSpPr/>
            <p:nvPr/>
          </p:nvGrpSpPr>
          <p:grpSpPr>
            <a:xfrm>
              <a:off x="1371406" y="1474292"/>
              <a:ext cx="518475" cy="879487"/>
              <a:chOff x="1398231" y="1474292"/>
              <a:chExt cx="518475" cy="879487"/>
            </a:xfrm>
          </p:grpSpPr>
          <p:grpSp>
            <p:nvGrpSpPr>
              <p:cNvPr id="4596" name="Google Shape;4596;p100"/>
              <p:cNvGrpSpPr/>
              <p:nvPr/>
            </p:nvGrpSpPr>
            <p:grpSpPr>
              <a:xfrm>
                <a:off x="1398231" y="1474292"/>
                <a:ext cx="518475" cy="341643"/>
                <a:chOff x="1398231" y="1474292"/>
                <a:chExt cx="518475" cy="341643"/>
              </a:xfrm>
            </p:grpSpPr>
            <p:sp>
              <p:nvSpPr>
                <p:cNvPr id="4597" name="Google Shape;4597;p10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100"/>
                <p:cNvGrpSpPr/>
                <p:nvPr/>
              </p:nvGrpSpPr>
              <p:grpSpPr>
                <a:xfrm>
                  <a:off x="1616453" y="1474292"/>
                  <a:ext cx="300253" cy="341643"/>
                  <a:chOff x="1616453" y="1475379"/>
                  <a:chExt cx="300253" cy="341643"/>
                </a:xfrm>
              </p:grpSpPr>
              <p:sp>
                <p:nvSpPr>
                  <p:cNvPr id="4599" name="Google Shape;4599;p10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0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0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0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0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0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0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100"/>
                  <p:cNvGrpSpPr/>
                  <p:nvPr/>
                </p:nvGrpSpPr>
                <p:grpSpPr>
                  <a:xfrm>
                    <a:off x="1839639" y="1475379"/>
                    <a:ext cx="77067" cy="341643"/>
                    <a:chOff x="1839639" y="1475379"/>
                    <a:chExt cx="77067" cy="341643"/>
                  </a:xfrm>
                </p:grpSpPr>
                <p:sp>
                  <p:nvSpPr>
                    <p:cNvPr id="4607" name="Google Shape;4607;p10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0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9" name="Google Shape;4609;p100"/>
              <p:cNvGrpSpPr/>
              <p:nvPr/>
            </p:nvGrpSpPr>
            <p:grpSpPr>
              <a:xfrm>
                <a:off x="1398451" y="2012951"/>
                <a:ext cx="518255" cy="340828"/>
                <a:chOff x="1398451" y="2012951"/>
                <a:chExt cx="518255" cy="340828"/>
              </a:xfrm>
            </p:grpSpPr>
            <p:sp>
              <p:nvSpPr>
                <p:cNvPr id="4610" name="Google Shape;4610;p10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1" name="Google Shape;4611;p100"/>
                <p:cNvGrpSpPr/>
                <p:nvPr/>
              </p:nvGrpSpPr>
              <p:grpSpPr>
                <a:xfrm>
                  <a:off x="1616453" y="2012951"/>
                  <a:ext cx="300253" cy="340828"/>
                  <a:chOff x="1616453" y="2013538"/>
                  <a:chExt cx="300253" cy="340828"/>
                </a:xfrm>
              </p:grpSpPr>
              <p:sp>
                <p:nvSpPr>
                  <p:cNvPr id="4612" name="Google Shape;4612;p10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0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0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0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0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0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0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9" name="Google Shape;4619;p100"/>
                  <p:cNvGrpSpPr/>
                  <p:nvPr/>
                </p:nvGrpSpPr>
                <p:grpSpPr>
                  <a:xfrm>
                    <a:off x="1839639" y="2013538"/>
                    <a:ext cx="77067" cy="340828"/>
                    <a:chOff x="1839639" y="2013538"/>
                    <a:chExt cx="77067" cy="340828"/>
                  </a:xfrm>
                </p:grpSpPr>
                <p:sp>
                  <p:nvSpPr>
                    <p:cNvPr id="4620" name="Google Shape;4620;p10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0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22" name="Google Shape;4622;p100"/>
          <p:cNvGrpSpPr/>
          <p:nvPr/>
        </p:nvGrpSpPr>
        <p:grpSpPr>
          <a:xfrm>
            <a:off x="724986" y="3399516"/>
            <a:ext cx="1368681" cy="682918"/>
            <a:chOff x="724986" y="3605478"/>
            <a:chExt cx="1368681" cy="682918"/>
          </a:xfrm>
        </p:grpSpPr>
        <p:grpSp>
          <p:nvGrpSpPr>
            <p:cNvPr id="4623" name="Google Shape;4623;p100"/>
            <p:cNvGrpSpPr/>
            <p:nvPr/>
          </p:nvGrpSpPr>
          <p:grpSpPr>
            <a:xfrm>
              <a:off x="1289102" y="3823629"/>
              <a:ext cx="240442" cy="250435"/>
              <a:chOff x="-165066" y="3843615"/>
              <a:chExt cx="221259" cy="230455"/>
            </a:xfrm>
          </p:grpSpPr>
          <p:sp>
            <p:nvSpPr>
              <p:cNvPr id="4624" name="Google Shape;4624;p10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0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0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0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0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0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0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0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0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0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0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0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0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0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0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100"/>
            <p:cNvGrpSpPr/>
            <p:nvPr/>
          </p:nvGrpSpPr>
          <p:grpSpPr>
            <a:xfrm>
              <a:off x="724986" y="3605478"/>
              <a:ext cx="1368681" cy="682918"/>
              <a:chOff x="724986" y="3605478"/>
              <a:chExt cx="1368681" cy="682918"/>
            </a:xfrm>
          </p:grpSpPr>
          <p:grpSp>
            <p:nvGrpSpPr>
              <p:cNvPr id="4645" name="Google Shape;4645;p100"/>
              <p:cNvGrpSpPr/>
              <p:nvPr/>
            </p:nvGrpSpPr>
            <p:grpSpPr>
              <a:xfrm>
                <a:off x="1498221" y="4047614"/>
                <a:ext cx="529172" cy="240783"/>
                <a:chOff x="1498221" y="4047614"/>
                <a:chExt cx="529172" cy="240783"/>
              </a:xfrm>
            </p:grpSpPr>
            <p:grpSp>
              <p:nvGrpSpPr>
                <p:cNvPr id="4646" name="Google Shape;4646;p100"/>
                <p:cNvGrpSpPr/>
                <p:nvPr/>
              </p:nvGrpSpPr>
              <p:grpSpPr>
                <a:xfrm>
                  <a:off x="1826655" y="4224370"/>
                  <a:ext cx="200738" cy="25631"/>
                  <a:chOff x="1826655" y="4224370"/>
                  <a:chExt cx="200738" cy="25631"/>
                </a:xfrm>
              </p:grpSpPr>
              <p:sp>
                <p:nvSpPr>
                  <p:cNvPr id="4647" name="Google Shape;4647;p10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00"/>
                <p:cNvGrpSpPr/>
                <p:nvPr/>
              </p:nvGrpSpPr>
              <p:grpSpPr>
                <a:xfrm>
                  <a:off x="1498221" y="4047614"/>
                  <a:ext cx="328444" cy="240783"/>
                  <a:chOff x="1498221" y="4047614"/>
                  <a:chExt cx="328444" cy="240783"/>
                </a:xfrm>
              </p:grpSpPr>
              <p:sp>
                <p:nvSpPr>
                  <p:cNvPr id="4650" name="Google Shape;4650;p10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1" name="Google Shape;4651;p100"/>
                  <p:cNvGrpSpPr/>
                  <p:nvPr/>
                </p:nvGrpSpPr>
                <p:grpSpPr>
                  <a:xfrm>
                    <a:off x="1498221" y="4047614"/>
                    <a:ext cx="150566" cy="190416"/>
                    <a:chOff x="1498221" y="4047614"/>
                    <a:chExt cx="150566" cy="190416"/>
                  </a:xfrm>
                </p:grpSpPr>
                <p:sp>
                  <p:nvSpPr>
                    <p:cNvPr id="4652" name="Google Shape;4652;p10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0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54" name="Google Shape;4654;p100"/>
              <p:cNvGrpSpPr/>
              <p:nvPr/>
            </p:nvGrpSpPr>
            <p:grpSpPr>
              <a:xfrm>
                <a:off x="1560718" y="3800594"/>
                <a:ext cx="532948" cy="302090"/>
                <a:chOff x="1560718" y="3800594"/>
                <a:chExt cx="532948" cy="302090"/>
              </a:xfrm>
            </p:grpSpPr>
            <p:grpSp>
              <p:nvGrpSpPr>
                <p:cNvPr id="4655" name="Google Shape;4655;p100"/>
                <p:cNvGrpSpPr/>
                <p:nvPr/>
              </p:nvGrpSpPr>
              <p:grpSpPr>
                <a:xfrm>
                  <a:off x="1912179" y="3827344"/>
                  <a:ext cx="181487" cy="25631"/>
                  <a:chOff x="1912179" y="3827344"/>
                  <a:chExt cx="181487" cy="25631"/>
                </a:xfrm>
              </p:grpSpPr>
              <p:sp>
                <p:nvSpPr>
                  <p:cNvPr id="4656" name="Google Shape;4656;p10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0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00"/>
                <p:cNvGrpSpPr/>
                <p:nvPr/>
              </p:nvGrpSpPr>
              <p:grpSpPr>
                <a:xfrm>
                  <a:off x="1912179" y="4044505"/>
                  <a:ext cx="181487" cy="25622"/>
                  <a:chOff x="1912179" y="4044506"/>
                  <a:chExt cx="181487" cy="25622"/>
                </a:xfrm>
              </p:grpSpPr>
              <p:sp>
                <p:nvSpPr>
                  <p:cNvPr id="4659" name="Google Shape;4659;p10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0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00"/>
                <p:cNvGrpSpPr/>
                <p:nvPr/>
              </p:nvGrpSpPr>
              <p:grpSpPr>
                <a:xfrm>
                  <a:off x="1560718" y="3800594"/>
                  <a:ext cx="351472" cy="302090"/>
                  <a:chOff x="1560718" y="3800594"/>
                  <a:chExt cx="351472" cy="302090"/>
                </a:xfrm>
              </p:grpSpPr>
              <p:grpSp>
                <p:nvGrpSpPr>
                  <p:cNvPr id="4662" name="Google Shape;4662;p100"/>
                  <p:cNvGrpSpPr/>
                  <p:nvPr/>
                </p:nvGrpSpPr>
                <p:grpSpPr>
                  <a:xfrm>
                    <a:off x="1560718" y="3842857"/>
                    <a:ext cx="173586" cy="217131"/>
                    <a:chOff x="1560718" y="3842857"/>
                    <a:chExt cx="173586" cy="217131"/>
                  </a:xfrm>
                </p:grpSpPr>
                <p:sp>
                  <p:nvSpPr>
                    <p:cNvPr id="4663" name="Google Shape;4663;p10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0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0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6" name="Google Shape;4666;p10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0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68" name="Google Shape;4668;p10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9" name="Google Shape;4669;p100"/>
              <p:cNvGrpSpPr/>
              <p:nvPr/>
            </p:nvGrpSpPr>
            <p:grpSpPr>
              <a:xfrm>
                <a:off x="785350" y="3605478"/>
                <a:ext cx="535311" cy="249245"/>
                <a:chOff x="785350" y="3605478"/>
                <a:chExt cx="535311" cy="249245"/>
              </a:xfrm>
            </p:grpSpPr>
            <p:grpSp>
              <p:nvGrpSpPr>
                <p:cNvPr id="4670" name="Google Shape;4670;p100"/>
                <p:cNvGrpSpPr/>
                <p:nvPr/>
              </p:nvGrpSpPr>
              <p:grpSpPr>
                <a:xfrm>
                  <a:off x="785350" y="3605478"/>
                  <a:ext cx="376191" cy="102736"/>
                  <a:chOff x="785350" y="3605478"/>
                  <a:chExt cx="376191" cy="102736"/>
                </a:xfrm>
              </p:grpSpPr>
              <p:sp>
                <p:nvSpPr>
                  <p:cNvPr id="4671" name="Google Shape;4671;p10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0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100"/>
                <p:cNvGrpSpPr/>
                <p:nvPr/>
              </p:nvGrpSpPr>
              <p:grpSpPr>
                <a:xfrm>
                  <a:off x="1161530" y="3655851"/>
                  <a:ext cx="159131" cy="198872"/>
                  <a:chOff x="1161530" y="3655851"/>
                  <a:chExt cx="159131" cy="198872"/>
                </a:xfrm>
              </p:grpSpPr>
              <p:sp>
                <p:nvSpPr>
                  <p:cNvPr id="4675" name="Google Shape;4675;p10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0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7" name="Google Shape;4677;p100"/>
              <p:cNvGrpSpPr/>
              <p:nvPr/>
            </p:nvGrpSpPr>
            <p:grpSpPr>
              <a:xfrm>
                <a:off x="785350" y="4047614"/>
                <a:ext cx="535311" cy="240783"/>
                <a:chOff x="785350" y="4047614"/>
                <a:chExt cx="535311" cy="240783"/>
              </a:xfrm>
            </p:grpSpPr>
            <p:grpSp>
              <p:nvGrpSpPr>
                <p:cNvPr id="4678" name="Google Shape;4678;p100"/>
                <p:cNvGrpSpPr/>
                <p:nvPr/>
              </p:nvGrpSpPr>
              <p:grpSpPr>
                <a:xfrm>
                  <a:off x="1161636" y="4047614"/>
                  <a:ext cx="159025" cy="190415"/>
                  <a:chOff x="1161636" y="4047614"/>
                  <a:chExt cx="159025" cy="190415"/>
                </a:xfrm>
              </p:grpSpPr>
              <p:sp>
                <p:nvSpPr>
                  <p:cNvPr id="4679" name="Google Shape;4679;p10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0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100"/>
                <p:cNvGrpSpPr/>
                <p:nvPr/>
              </p:nvGrpSpPr>
              <p:grpSpPr>
                <a:xfrm>
                  <a:off x="785350" y="4185661"/>
                  <a:ext cx="376191" cy="102736"/>
                  <a:chOff x="785350" y="4185661"/>
                  <a:chExt cx="376191" cy="102736"/>
                </a:xfrm>
              </p:grpSpPr>
              <p:sp>
                <p:nvSpPr>
                  <p:cNvPr id="4682" name="Google Shape;4682;p10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0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0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5" name="Google Shape;4685;p100"/>
              <p:cNvGrpSpPr/>
              <p:nvPr/>
            </p:nvGrpSpPr>
            <p:grpSpPr>
              <a:xfrm>
                <a:off x="1501054" y="3605478"/>
                <a:ext cx="526340" cy="249240"/>
                <a:chOff x="1501054" y="3605478"/>
                <a:chExt cx="526340" cy="249240"/>
              </a:xfrm>
            </p:grpSpPr>
            <p:grpSp>
              <p:nvGrpSpPr>
                <p:cNvPr id="4686" name="Google Shape;4686;p100"/>
                <p:cNvGrpSpPr/>
                <p:nvPr/>
              </p:nvGrpSpPr>
              <p:grpSpPr>
                <a:xfrm>
                  <a:off x="1834208" y="3643867"/>
                  <a:ext cx="193185" cy="25622"/>
                  <a:chOff x="1834208" y="3643867"/>
                  <a:chExt cx="193185" cy="25622"/>
                </a:xfrm>
              </p:grpSpPr>
              <p:sp>
                <p:nvSpPr>
                  <p:cNvPr id="4687" name="Google Shape;4687;p10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0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100"/>
                <p:cNvGrpSpPr/>
                <p:nvPr/>
              </p:nvGrpSpPr>
              <p:grpSpPr>
                <a:xfrm>
                  <a:off x="1501054" y="3605478"/>
                  <a:ext cx="333165" cy="249240"/>
                  <a:chOff x="1501054" y="3605478"/>
                  <a:chExt cx="333165" cy="249240"/>
                </a:xfrm>
              </p:grpSpPr>
              <p:sp>
                <p:nvSpPr>
                  <p:cNvPr id="4690" name="Google Shape;4690;p10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100"/>
                  <p:cNvGrpSpPr/>
                  <p:nvPr/>
                </p:nvGrpSpPr>
                <p:grpSpPr>
                  <a:xfrm>
                    <a:off x="1501054" y="3655851"/>
                    <a:ext cx="155286" cy="198867"/>
                    <a:chOff x="1501054" y="3655851"/>
                    <a:chExt cx="155286" cy="198867"/>
                  </a:xfrm>
                </p:grpSpPr>
                <p:sp>
                  <p:nvSpPr>
                    <p:cNvPr id="4692" name="Google Shape;4692;p10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0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94" name="Google Shape;4694;p100"/>
              <p:cNvGrpSpPr/>
              <p:nvPr/>
            </p:nvGrpSpPr>
            <p:grpSpPr>
              <a:xfrm>
                <a:off x="724986" y="3800594"/>
                <a:ext cx="532950" cy="302090"/>
                <a:chOff x="724986" y="3800594"/>
                <a:chExt cx="532950" cy="302090"/>
              </a:xfrm>
            </p:grpSpPr>
            <p:grpSp>
              <p:nvGrpSpPr>
                <p:cNvPr id="4695" name="Google Shape;4695;p100"/>
                <p:cNvGrpSpPr/>
                <p:nvPr/>
              </p:nvGrpSpPr>
              <p:grpSpPr>
                <a:xfrm>
                  <a:off x="724986" y="4044367"/>
                  <a:ext cx="181314" cy="25626"/>
                  <a:chOff x="724986" y="4044367"/>
                  <a:chExt cx="181314" cy="25626"/>
                </a:xfrm>
              </p:grpSpPr>
              <p:sp>
                <p:nvSpPr>
                  <p:cNvPr id="4696" name="Google Shape;4696;p10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0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100"/>
                <p:cNvGrpSpPr/>
                <p:nvPr/>
              </p:nvGrpSpPr>
              <p:grpSpPr>
                <a:xfrm>
                  <a:off x="906290" y="3800594"/>
                  <a:ext cx="351646" cy="302090"/>
                  <a:chOff x="906290" y="3800594"/>
                  <a:chExt cx="351646" cy="302090"/>
                </a:xfrm>
              </p:grpSpPr>
              <p:grpSp>
                <p:nvGrpSpPr>
                  <p:cNvPr id="4699" name="Google Shape;4699;p100"/>
                  <p:cNvGrpSpPr/>
                  <p:nvPr/>
                </p:nvGrpSpPr>
                <p:grpSpPr>
                  <a:xfrm>
                    <a:off x="1084172" y="3842857"/>
                    <a:ext cx="173764" cy="217131"/>
                    <a:chOff x="1084172" y="3842857"/>
                    <a:chExt cx="173764" cy="217131"/>
                  </a:xfrm>
                </p:grpSpPr>
                <p:grpSp>
                  <p:nvGrpSpPr>
                    <p:cNvPr id="4700" name="Google Shape;4700;p100"/>
                    <p:cNvGrpSpPr/>
                    <p:nvPr/>
                  </p:nvGrpSpPr>
                  <p:grpSpPr>
                    <a:xfrm>
                      <a:off x="1156862" y="3936509"/>
                      <a:ext cx="101073" cy="25622"/>
                      <a:chOff x="1156862" y="3936509"/>
                      <a:chExt cx="101073" cy="25622"/>
                    </a:xfrm>
                  </p:grpSpPr>
                  <p:sp>
                    <p:nvSpPr>
                      <p:cNvPr id="4701" name="Google Shape;4701;p10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0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10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4" name="Google Shape;4704;p10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0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00"/>
                <p:cNvGrpSpPr/>
                <p:nvPr/>
              </p:nvGrpSpPr>
              <p:grpSpPr>
                <a:xfrm>
                  <a:off x="724986" y="3830189"/>
                  <a:ext cx="189533" cy="25626"/>
                  <a:chOff x="724986" y="3830189"/>
                  <a:chExt cx="189533" cy="25626"/>
                </a:xfrm>
              </p:grpSpPr>
              <p:sp>
                <p:nvSpPr>
                  <p:cNvPr id="4707" name="Google Shape;4707;p10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09" name="Google Shape;4709;p100"/>
          <p:cNvGrpSpPr/>
          <p:nvPr/>
        </p:nvGrpSpPr>
        <p:grpSpPr>
          <a:xfrm>
            <a:off x="2253298" y="2249677"/>
            <a:ext cx="948701" cy="935378"/>
            <a:chOff x="2253298" y="2428317"/>
            <a:chExt cx="948701" cy="935378"/>
          </a:xfrm>
        </p:grpSpPr>
        <p:sp>
          <p:nvSpPr>
            <p:cNvPr id="4710" name="Google Shape;4710;p10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0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0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0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0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0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0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0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0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0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0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0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0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0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0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0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0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0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0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0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0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0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0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0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0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0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0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0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0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0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0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6" name="Shape 4746"/>
        <p:cNvGrpSpPr/>
        <p:nvPr/>
      </p:nvGrpSpPr>
      <p:grpSpPr>
        <a:xfrm>
          <a:off x="0" y="0"/>
          <a:ext cx="0" cy="0"/>
          <a:chOff x="0" y="0"/>
          <a:chExt cx="0" cy="0"/>
        </a:xfrm>
      </p:grpSpPr>
      <p:grpSp>
        <p:nvGrpSpPr>
          <p:cNvPr id="4747" name="Google Shape;4747;p101"/>
          <p:cNvGrpSpPr/>
          <p:nvPr/>
        </p:nvGrpSpPr>
        <p:grpSpPr>
          <a:xfrm>
            <a:off x="3339744" y="952977"/>
            <a:ext cx="2363393" cy="1017867"/>
            <a:chOff x="3292400" y="1219146"/>
            <a:chExt cx="2615240" cy="1110239"/>
          </a:xfrm>
        </p:grpSpPr>
        <p:sp>
          <p:nvSpPr>
            <p:cNvPr id="4748" name="Google Shape;4748;p10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49" name="Google Shape;4749;p10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50" name="Google Shape;4750;p10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751" name="Google Shape;4751;p10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752" name="Google Shape;4752;p10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753" name="Google Shape;4753;p10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754" name="Google Shape;4754;p10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755" name="Google Shape;4755;p10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756" name="Google Shape;4756;p10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757" name="Google Shape;4757;p10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758" name="Google Shape;4758;p10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59" name="Google Shape;4759;p10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60" name="Google Shape;4760;p10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61" name="Google Shape;4761;p10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62" name="Google Shape;4762;p101"/>
            <p:cNvGrpSpPr/>
            <p:nvPr/>
          </p:nvGrpSpPr>
          <p:grpSpPr>
            <a:xfrm>
              <a:off x="3748438" y="1378608"/>
              <a:ext cx="2159202" cy="903971"/>
              <a:chOff x="1683525" y="2179850"/>
              <a:chExt cx="4519050" cy="2134525"/>
            </a:xfrm>
          </p:grpSpPr>
          <p:sp>
            <p:nvSpPr>
              <p:cNvPr id="4763" name="Google Shape;4763;p10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4" name="Google Shape;4764;p10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5" name="Google Shape;4765;p10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6" name="Google Shape;4766;p10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7" name="Google Shape;4767;p10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8" name="Google Shape;4768;p10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9" name="Google Shape;4769;p10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70" name="Google Shape;4770;p10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71" name="Google Shape;4771;p10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72" name="Google Shape;4772;p10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73" name="Google Shape;4773;p10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74" name="Google Shape;4774;p10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75" name="Google Shape;4775;p101"/>
          <p:cNvGraphicFramePr/>
          <p:nvPr/>
        </p:nvGraphicFramePr>
        <p:xfrm>
          <a:off x="5935838" y="2130450"/>
          <a:ext cx="3000000" cy="3000000"/>
        </p:xfrm>
        <a:graphic>
          <a:graphicData uri="http://schemas.openxmlformats.org/drawingml/2006/table">
            <a:tbl>
              <a:tblPr>
                <a:noFill/>
                <a:tableStyleId>{FCB600FD-A616-436F-B062-8844B4A7ECA8}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76" name="Google Shape;4776;p101"/>
          <p:cNvGrpSpPr/>
          <p:nvPr/>
        </p:nvGrpSpPr>
        <p:grpSpPr>
          <a:xfrm>
            <a:off x="5913087" y="3189047"/>
            <a:ext cx="2519825" cy="1001454"/>
            <a:chOff x="1906114" y="789980"/>
            <a:chExt cx="1487676" cy="606868"/>
          </a:xfrm>
        </p:grpSpPr>
        <p:cxnSp>
          <p:nvCxnSpPr>
            <p:cNvPr id="4777" name="Google Shape;4777;p10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78" name="Google Shape;4778;p10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79" name="Google Shape;4779;p10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80" name="Google Shape;4780;p10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81" name="Google Shape;4781;p10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82" name="Google Shape;4782;p10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783" name="Google Shape;4783;p10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784" name="Google Shape;4784;p10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0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0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0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0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0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0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791" name="Google Shape;4791;p10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92" name="Google Shape;4792;p10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93" name="Google Shape;4793;p10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101"/>
          <p:cNvGrpSpPr/>
          <p:nvPr/>
        </p:nvGrpSpPr>
        <p:grpSpPr>
          <a:xfrm>
            <a:off x="712562" y="998005"/>
            <a:ext cx="2394370" cy="976502"/>
            <a:chOff x="749309" y="1112739"/>
            <a:chExt cx="2371603" cy="976502"/>
          </a:xfrm>
        </p:grpSpPr>
        <p:sp>
          <p:nvSpPr>
            <p:cNvPr id="4795" name="Google Shape;4795;p10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0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0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0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0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0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0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0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0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0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0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0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0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0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0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0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0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0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0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0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0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0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0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0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0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0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0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0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27" name="Google Shape;4827;p101"/>
          <p:cNvGraphicFramePr/>
          <p:nvPr/>
        </p:nvGraphicFramePr>
        <p:xfrm>
          <a:off x="5935863" y="996300"/>
          <a:ext cx="3000000" cy="3000000"/>
        </p:xfrm>
        <a:graphic>
          <a:graphicData uri="http://schemas.openxmlformats.org/drawingml/2006/table">
            <a:tbl>
              <a:tblPr>
                <a:noFill/>
                <a:tableStyleId>{FCB600FD-A616-436F-B062-8844B4A7ECA8}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28" name="Google Shape;4828;p101"/>
          <p:cNvGraphicFramePr/>
          <p:nvPr/>
        </p:nvGraphicFramePr>
        <p:xfrm>
          <a:off x="3342575" y="2130450"/>
          <a:ext cx="3000000" cy="3000000"/>
        </p:xfrm>
        <a:graphic>
          <a:graphicData uri="http://schemas.openxmlformats.org/drawingml/2006/table">
            <a:tbl>
              <a:tblPr>
                <a:noFill/>
                <a:tableStyleId>{FCB600FD-A616-436F-B062-8844B4A7ECA8}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29" name="Google Shape;4829;p101"/>
          <p:cNvGrpSpPr/>
          <p:nvPr/>
        </p:nvGrpSpPr>
        <p:grpSpPr>
          <a:xfrm>
            <a:off x="4086504" y="2517093"/>
            <a:ext cx="1517436" cy="74460"/>
            <a:chOff x="3980086" y="2804397"/>
            <a:chExt cx="1227600" cy="66900"/>
          </a:xfrm>
        </p:grpSpPr>
        <p:sp>
          <p:nvSpPr>
            <p:cNvPr id="4830" name="Google Shape;4830;p10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0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01"/>
          <p:cNvGrpSpPr/>
          <p:nvPr/>
        </p:nvGrpSpPr>
        <p:grpSpPr>
          <a:xfrm>
            <a:off x="4711569" y="2809680"/>
            <a:ext cx="892956" cy="74460"/>
            <a:chOff x="3980086" y="2804397"/>
            <a:chExt cx="1227600" cy="66900"/>
          </a:xfrm>
        </p:grpSpPr>
        <p:sp>
          <p:nvSpPr>
            <p:cNvPr id="4833" name="Google Shape;4833;p10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01"/>
          <p:cNvGrpSpPr/>
          <p:nvPr/>
        </p:nvGrpSpPr>
        <p:grpSpPr>
          <a:xfrm>
            <a:off x="3344661" y="3168563"/>
            <a:ext cx="2363244" cy="1005943"/>
            <a:chOff x="3358415" y="3361302"/>
            <a:chExt cx="2363244" cy="1024695"/>
          </a:xfrm>
        </p:grpSpPr>
        <p:grpSp>
          <p:nvGrpSpPr>
            <p:cNvPr id="4836" name="Google Shape;4836;p101"/>
            <p:cNvGrpSpPr/>
            <p:nvPr/>
          </p:nvGrpSpPr>
          <p:grpSpPr>
            <a:xfrm>
              <a:off x="3358415" y="3361302"/>
              <a:ext cx="441300" cy="1024695"/>
              <a:chOff x="3358415" y="3361302"/>
              <a:chExt cx="441300" cy="1024695"/>
            </a:xfrm>
          </p:grpSpPr>
          <p:sp>
            <p:nvSpPr>
              <p:cNvPr id="4837" name="Google Shape;4837;p10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0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0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0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0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101"/>
            <p:cNvGrpSpPr/>
            <p:nvPr/>
          </p:nvGrpSpPr>
          <p:grpSpPr>
            <a:xfrm>
              <a:off x="3838901" y="3361302"/>
              <a:ext cx="441300" cy="1024695"/>
              <a:chOff x="3838901" y="3361302"/>
              <a:chExt cx="441300" cy="1024695"/>
            </a:xfrm>
          </p:grpSpPr>
          <p:sp>
            <p:nvSpPr>
              <p:cNvPr id="4844" name="Google Shape;4844;p10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0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0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0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0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0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01"/>
            <p:cNvGrpSpPr/>
            <p:nvPr/>
          </p:nvGrpSpPr>
          <p:grpSpPr>
            <a:xfrm>
              <a:off x="4319387" y="3361302"/>
              <a:ext cx="441300" cy="1024695"/>
              <a:chOff x="4319387" y="3361302"/>
              <a:chExt cx="441300" cy="1024695"/>
            </a:xfrm>
          </p:grpSpPr>
          <p:sp>
            <p:nvSpPr>
              <p:cNvPr id="4851" name="Google Shape;4851;p10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0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0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0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0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0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101"/>
            <p:cNvGrpSpPr/>
            <p:nvPr/>
          </p:nvGrpSpPr>
          <p:grpSpPr>
            <a:xfrm>
              <a:off x="4799873" y="3361302"/>
              <a:ext cx="441300" cy="1024695"/>
              <a:chOff x="4799873" y="3361302"/>
              <a:chExt cx="441300" cy="1024695"/>
            </a:xfrm>
          </p:grpSpPr>
          <p:sp>
            <p:nvSpPr>
              <p:cNvPr id="4858" name="Google Shape;4858;p10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0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0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0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0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0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101"/>
            <p:cNvGrpSpPr/>
            <p:nvPr/>
          </p:nvGrpSpPr>
          <p:grpSpPr>
            <a:xfrm>
              <a:off x="5280360" y="3361302"/>
              <a:ext cx="441300" cy="1024695"/>
              <a:chOff x="5280360" y="3361302"/>
              <a:chExt cx="441300" cy="1024695"/>
            </a:xfrm>
          </p:grpSpPr>
          <p:sp>
            <p:nvSpPr>
              <p:cNvPr id="4865" name="Google Shape;4865;p10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0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0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0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0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0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71" name="Google Shape;4871;p101"/>
          <p:cNvGraphicFramePr/>
          <p:nvPr/>
        </p:nvGraphicFramePr>
        <p:xfrm>
          <a:off x="711088" y="2130450"/>
          <a:ext cx="3000000" cy="3000000"/>
        </p:xfrm>
        <a:graphic>
          <a:graphicData uri="http://schemas.openxmlformats.org/drawingml/2006/table">
            <a:tbl>
              <a:tblPr>
                <a:noFill/>
                <a:tableStyleId>{FCB600FD-A616-436F-B062-8844B4A7ECA8}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72" name="Google Shape;4872;p101"/>
          <p:cNvGrpSpPr/>
          <p:nvPr/>
        </p:nvGrpSpPr>
        <p:grpSpPr>
          <a:xfrm>
            <a:off x="712613" y="3180175"/>
            <a:ext cx="2403614" cy="1005900"/>
            <a:chOff x="726450" y="3372825"/>
            <a:chExt cx="2403614" cy="1005900"/>
          </a:xfrm>
        </p:grpSpPr>
        <p:grpSp>
          <p:nvGrpSpPr>
            <p:cNvPr id="4873" name="Google Shape;4873;p101"/>
            <p:cNvGrpSpPr/>
            <p:nvPr/>
          </p:nvGrpSpPr>
          <p:grpSpPr>
            <a:xfrm>
              <a:off x="726450" y="3696000"/>
              <a:ext cx="2403614" cy="500898"/>
              <a:chOff x="726450" y="3696000"/>
              <a:chExt cx="2403614" cy="500898"/>
            </a:xfrm>
          </p:grpSpPr>
          <p:sp>
            <p:nvSpPr>
              <p:cNvPr id="4874" name="Google Shape;4874;p10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5" name="Google Shape;4875;p10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76" name="Google Shape;4876;p101"/>
            <p:cNvGrpSpPr/>
            <p:nvPr/>
          </p:nvGrpSpPr>
          <p:grpSpPr>
            <a:xfrm>
              <a:off x="1348050" y="3372825"/>
              <a:ext cx="1720425" cy="1005900"/>
              <a:chOff x="1348050" y="3372825"/>
              <a:chExt cx="1720425" cy="1005900"/>
            </a:xfrm>
          </p:grpSpPr>
          <p:sp>
            <p:nvSpPr>
              <p:cNvPr id="4877" name="Google Shape;4877;p10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8" name="Google Shape;4878;p10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79" name="Google Shape;4879;p10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80" name="Google Shape;4880;p10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81" name="Google Shape;4881;p10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82" name="Google Shape;4882;p101"/>
            <p:cNvGrpSpPr/>
            <p:nvPr/>
          </p:nvGrpSpPr>
          <p:grpSpPr>
            <a:xfrm>
              <a:off x="1455707" y="3731058"/>
              <a:ext cx="1491150" cy="417657"/>
              <a:chOff x="1455707" y="3731058"/>
              <a:chExt cx="1491150" cy="417657"/>
            </a:xfrm>
          </p:grpSpPr>
          <p:grpSp>
            <p:nvGrpSpPr>
              <p:cNvPr id="4883" name="Google Shape;4883;p101"/>
              <p:cNvGrpSpPr/>
              <p:nvPr/>
            </p:nvGrpSpPr>
            <p:grpSpPr>
              <a:xfrm>
                <a:off x="1472938" y="3745828"/>
                <a:ext cx="72126" cy="53788"/>
                <a:chOff x="1472938" y="3745828"/>
                <a:chExt cx="72126" cy="53788"/>
              </a:xfrm>
            </p:grpSpPr>
            <p:sp>
              <p:nvSpPr>
                <p:cNvPr id="4884" name="Google Shape;4884;p10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0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101"/>
              <p:cNvGrpSpPr/>
              <p:nvPr/>
            </p:nvGrpSpPr>
            <p:grpSpPr>
              <a:xfrm>
                <a:off x="1819181" y="4089633"/>
                <a:ext cx="72126" cy="53788"/>
                <a:chOff x="1819181" y="4089633"/>
                <a:chExt cx="72126" cy="53788"/>
              </a:xfrm>
            </p:grpSpPr>
            <p:sp>
              <p:nvSpPr>
                <p:cNvPr id="4887" name="Google Shape;4887;p10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0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101"/>
              <p:cNvGrpSpPr/>
              <p:nvPr/>
            </p:nvGrpSpPr>
            <p:grpSpPr>
              <a:xfrm>
                <a:off x="1455707" y="4084171"/>
                <a:ext cx="64321" cy="64544"/>
                <a:chOff x="1455707" y="4084171"/>
                <a:chExt cx="64321" cy="64544"/>
              </a:xfrm>
            </p:grpSpPr>
            <p:sp>
              <p:nvSpPr>
                <p:cNvPr id="4890" name="Google Shape;4890;p10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0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101"/>
              <p:cNvGrpSpPr/>
              <p:nvPr/>
            </p:nvGrpSpPr>
            <p:grpSpPr>
              <a:xfrm>
                <a:off x="1818610" y="3731058"/>
                <a:ext cx="64321" cy="64544"/>
                <a:chOff x="1818610" y="3731058"/>
                <a:chExt cx="64321" cy="64544"/>
              </a:xfrm>
            </p:grpSpPr>
            <p:sp>
              <p:nvSpPr>
                <p:cNvPr id="4893" name="Google Shape;4893;p10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0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101"/>
              <p:cNvGrpSpPr/>
              <p:nvPr/>
            </p:nvGrpSpPr>
            <p:grpSpPr>
              <a:xfrm>
                <a:off x="2172491" y="4089633"/>
                <a:ext cx="72126" cy="53788"/>
                <a:chOff x="2172491" y="4089633"/>
                <a:chExt cx="72126" cy="53788"/>
              </a:xfrm>
            </p:grpSpPr>
            <p:sp>
              <p:nvSpPr>
                <p:cNvPr id="4896" name="Google Shape;4896;p10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0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101"/>
              <p:cNvGrpSpPr/>
              <p:nvPr/>
            </p:nvGrpSpPr>
            <p:grpSpPr>
              <a:xfrm>
                <a:off x="2171920" y="3731058"/>
                <a:ext cx="64321" cy="64544"/>
                <a:chOff x="2171920" y="3731058"/>
                <a:chExt cx="64321" cy="64544"/>
              </a:xfrm>
            </p:grpSpPr>
            <p:sp>
              <p:nvSpPr>
                <p:cNvPr id="4899" name="Google Shape;4899;p10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0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101"/>
              <p:cNvGrpSpPr/>
              <p:nvPr/>
            </p:nvGrpSpPr>
            <p:grpSpPr>
              <a:xfrm>
                <a:off x="2874730" y="3745828"/>
                <a:ext cx="72126" cy="53788"/>
                <a:chOff x="2874730" y="3745828"/>
                <a:chExt cx="72126" cy="53788"/>
              </a:xfrm>
            </p:grpSpPr>
            <p:sp>
              <p:nvSpPr>
                <p:cNvPr id="4902" name="Google Shape;4902;p10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0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101"/>
              <p:cNvGrpSpPr/>
              <p:nvPr/>
            </p:nvGrpSpPr>
            <p:grpSpPr>
              <a:xfrm>
                <a:off x="2878589" y="4081481"/>
                <a:ext cx="64321" cy="64544"/>
                <a:chOff x="2878589" y="4081481"/>
                <a:chExt cx="64321" cy="64544"/>
              </a:xfrm>
            </p:grpSpPr>
            <p:sp>
              <p:nvSpPr>
                <p:cNvPr id="4905" name="Google Shape;4905;p10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0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101"/>
              <p:cNvGrpSpPr/>
              <p:nvPr/>
            </p:nvGrpSpPr>
            <p:grpSpPr>
              <a:xfrm>
                <a:off x="2525796" y="4089633"/>
                <a:ext cx="72126" cy="53788"/>
                <a:chOff x="2525796" y="4089633"/>
                <a:chExt cx="72126" cy="53788"/>
              </a:xfrm>
            </p:grpSpPr>
            <p:sp>
              <p:nvSpPr>
                <p:cNvPr id="4908" name="Google Shape;4908;p10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0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101"/>
              <p:cNvGrpSpPr/>
              <p:nvPr/>
            </p:nvGrpSpPr>
            <p:grpSpPr>
              <a:xfrm>
                <a:off x="2525225" y="3731058"/>
                <a:ext cx="64321" cy="64544"/>
                <a:chOff x="2525225" y="3731058"/>
                <a:chExt cx="64321" cy="64544"/>
              </a:xfrm>
            </p:grpSpPr>
            <p:sp>
              <p:nvSpPr>
                <p:cNvPr id="4911" name="Google Shape;4911;p10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0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6" name="Shape 4916"/>
        <p:cNvGrpSpPr/>
        <p:nvPr/>
      </p:nvGrpSpPr>
      <p:grpSpPr>
        <a:xfrm>
          <a:off x="0" y="0"/>
          <a:ext cx="0" cy="0"/>
          <a:chOff x="0" y="0"/>
          <a:chExt cx="0" cy="0"/>
        </a:xfrm>
      </p:grpSpPr>
      <p:grpSp>
        <p:nvGrpSpPr>
          <p:cNvPr id="4917" name="Google Shape;4917;p102"/>
          <p:cNvGrpSpPr/>
          <p:nvPr/>
        </p:nvGrpSpPr>
        <p:grpSpPr>
          <a:xfrm>
            <a:off x="716991" y="971306"/>
            <a:ext cx="845921" cy="690752"/>
            <a:chOff x="732428" y="1198513"/>
            <a:chExt cx="845921" cy="690752"/>
          </a:xfrm>
        </p:grpSpPr>
        <p:grpSp>
          <p:nvGrpSpPr>
            <p:cNvPr id="4918" name="Google Shape;4918;p102"/>
            <p:cNvGrpSpPr/>
            <p:nvPr/>
          </p:nvGrpSpPr>
          <p:grpSpPr>
            <a:xfrm>
              <a:off x="823030" y="1198513"/>
              <a:ext cx="755319" cy="690752"/>
              <a:chOff x="823030" y="1198513"/>
              <a:chExt cx="755319" cy="690752"/>
            </a:xfrm>
          </p:grpSpPr>
          <p:sp>
            <p:nvSpPr>
              <p:cNvPr id="4919" name="Google Shape;4919;p10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0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102"/>
            <p:cNvGrpSpPr/>
            <p:nvPr/>
          </p:nvGrpSpPr>
          <p:grpSpPr>
            <a:xfrm>
              <a:off x="732428" y="1239937"/>
              <a:ext cx="739912" cy="607886"/>
              <a:chOff x="732428" y="1239937"/>
              <a:chExt cx="739912" cy="607886"/>
            </a:xfrm>
          </p:grpSpPr>
          <p:sp>
            <p:nvSpPr>
              <p:cNvPr id="4922" name="Google Shape;4922;p10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0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102"/>
            <p:cNvGrpSpPr/>
            <p:nvPr/>
          </p:nvGrpSpPr>
          <p:grpSpPr>
            <a:xfrm>
              <a:off x="732428" y="1277018"/>
              <a:ext cx="702832" cy="533758"/>
              <a:chOff x="732428" y="1277018"/>
              <a:chExt cx="702832" cy="533758"/>
            </a:xfrm>
          </p:grpSpPr>
          <p:sp>
            <p:nvSpPr>
              <p:cNvPr id="4925" name="Google Shape;4925;p10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0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102"/>
            <p:cNvGrpSpPr/>
            <p:nvPr/>
          </p:nvGrpSpPr>
          <p:grpSpPr>
            <a:xfrm>
              <a:off x="931170" y="1306653"/>
              <a:ext cx="647179" cy="474455"/>
              <a:chOff x="931170" y="1306653"/>
              <a:chExt cx="647179" cy="474455"/>
            </a:xfrm>
          </p:grpSpPr>
          <p:sp>
            <p:nvSpPr>
              <p:cNvPr id="4928" name="Google Shape;4928;p10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0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0" name="Google Shape;4930;p10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102"/>
          <p:cNvGrpSpPr/>
          <p:nvPr/>
        </p:nvGrpSpPr>
        <p:grpSpPr>
          <a:xfrm>
            <a:off x="3948600" y="971313"/>
            <a:ext cx="634656" cy="699982"/>
            <a:chOff x="5985650" y="2860025"/>
            <a:chExt cx="1396075" cy="1539775"/>
          </a:xfrm>
        </p:grpSpPr>
        <p:sp>
          <p:nvSpPr>
            <p:cNvPr id="4932" name="Google Shape;4932;p10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0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0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0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0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0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0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0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0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0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0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0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0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0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0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0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0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0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0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0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0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0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0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0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0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0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0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0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0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0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0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0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02"/>
          <p:cNvGrpSpPr/>
          <p:nvPr/>
        </p:nvGrpSpPr>
        <p:grpSpPr>
          <a:xfrm>
            <a:off x="4704250" y="971306"/>
            <a:ext cx="725845" cy="699975"/>
            <a:chOff x="4249973" y="1201875"/>
            <a:chExt cx="1958568" cy="1888762"/>
          </a:xfrm>
        </p:grpSpPr>
        <p:sp>
          <p:nvSpPr>
            <p:cNvPr id="4965" name="Google Shape;4965;p10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6" name="Google Shape;4966;p102"/>
            <p:cNvGrpSpPr/>
            <p:nvPr/>
          </p:nvGrpSpPr>
          <p:grpSpPr>
            <a:xfrm>
              <a:off x="5853086" y="1789142"/>
              <a:ext cx="355454" cy="1048099"/>
              <a:chOff x="5576108" y="2016725"/>
              <a:chExt cx="565200" cy="1666560"/>
            </a:xfrm>
          </p:grpSpPr>
          <p:sp>
            <p:nvSpPr>
              <p:cNvPr id="4967" name="Google Shape;4967;p10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68" name="Google Shape;4968;p10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102"/>
            <p:cNvGrpSpPr/>
            <p:nvPr/>
          </p:nvGrpSpPr>
          <p:grpSpPr>
            <a:xfrm>
              <a:off x="4869455" y="2691676"/>
              <a:ext cx="1013897" cy="398961"/>
              <a:chOff x="4012057" y="3451825"/>
              <a:chExt cx="1612175" cy="634379"/>
            </a:xfrm>
          </p:grpSpPr>
          <p:sp>
            <p:nvSpPr>
              <p:cNvPr id="4970" name="Google Shape;4970;p10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71" name="Google Shape;4971;p10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02"/>
            <p:cNvGrpSpPr/>
            <p:nvPr/>
          </p:nvGrpSpPr>
          <p:grpSpPr>
            <a:xfrm>
              <a:off x="4276937" y="2155961"/>
              <a:ext cx="651965" cy="891358"/>
              <a:chOff x="3069908" y="2599997"/>
              <a:chExt cx="1036675" cy="1417328"/>
            </a:xfrm>
          </p:grpSpPr>
          <p:sp>
            <p:nvSpPr>
              <p:cNvPr id="4973" name="Google Shape;4973;p10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74" name="Google Shape;4974;p10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02"/>
            <p:cNvGrpSpPr/>
            <p:nvPr/>
          </p:nvGrpSpPr>
          <p:grpSpPr>
            <a:xfrm>
              <a:off x="5054918" y="1201875"/>
              <a:ext cx="999548" cy="602711"/>
              <a:chOff x="4306958" y="1082925"/>
              <a:chExt cx="1589359" cy="958358"/>
            </a:xfrm>
          </p:grpSpPr>
          <p:sp>
            <p:nvSpPr>
              <p:cNvPr id="4976" name="Google Shape;4976;p10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77" name="Google Shape;4977;p10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02"/>
            <p:cNvGrpSpPr/>
            <p:nvPr/>
          </p:nvGrpSpPr>
          <p:grpSpPr>
            <a:xfrm>
              <a:off x="4249973" y="1303451"/>
              <a:ext cx="799317" cy="841334"/>
              <a:chOff x="3027033" y="1244439"/>
              <a:chExt cx="1270977" cy="1337786"/>
            </a:xfrm>
          </p:grpSpPr>
          <p:sp>
            <p:nvSpPr>
              <p:cNvPr id="4979" name="Google Shape;4979;p10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80" name="Google Shape;4980;p10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1" name="Google Shape;4981;p102"/>
          <p:cNvGrpSpPr/>
          <p:nvPr/>
        </p:nvGrpSpPr>
        <p:grpSpPr>
          <a:xfrm>
            <a:off x="4057114" y="1858087"/>
            <a:ext cx="750769" cy="683784"/>
            <a:chOff x="4204684" y="2104422"/>
            <a:chExt cx="699822" cy="637382"/>
          </a:xfrm>
        </p:grpSpPr>
        <p:grpSp>
          <p:nvGrpSpPr>
            <p:cNvPr id="4982" name="Google Shape;4982;p102"/>
            <p:cNvGrpSpPr/>
            <p:nvPr/>
          </p:nvGrpSpPr>
          <p:grpSpPr>
            <a:xfrm>
              <a:off x="4204684" y="2430067"/>
              <a:ext cx="342957" cy="311738"/>
              <a:chOff x="4204684" y="2430067"/>
              <a:chExt cx="342957" cy="311738"/>
            </a:xfrm>
          </p:grpSpPr>
          <p:sp>
            <p:nvSpPr>
              <p:cNvPr id="4983" name="Google Shape;4983;p10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0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102"/>
            <p:cNvGrpSpPr/>
            <p:nvPr/>
          </p:nvGrpSpPr>
          <p:grpSpPr>
            <a:xfrm>
              <a:off x="4561586" y="2430067"/>
              <a:ext cx="342920" cy="311738"/>
              <a:chOff x="4561586" y="2430067"/>
              <a:chExt cx="342920" cy="311738"/>
            </a:xfrm>
          </p:grpSpPr>
          <p:sp>
            <p:nvSpPr>
              <p:cNvPr id="4986" name="Google Shape;4986;p10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0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102"/>
            <p:cNvGrpSpPr/>
            <p:nvPr/>
          </p:nvGrpSpPr>
          <p:grpSpPr>
            <a:xfrm>
              <a:off x="4561586" y="2104422"/>
              <a:ext cx="342920" cy="311738"/>
              <a:chOff x="4561586" y="2104422"/>
              <a:chExt cx="342920" cy="311738"/>
            </a:xfrm>
          </p:grpSpPr>
          <p:sp>
            <p:nvSpPr>
              <p:cNvPr id="4989" name="Google Shape;4989;p10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0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102"/>
            <p:cNvGrpSpPr/>
            <p:nvPr/>
          </p:nvGrpSpPr>
          <p:grpSpPr>
            <a:xfrm>
              <a:off x="4204684" y="2104422"/>
              <a:ext cx="342957" cy="311664"/>
              <a:chOff x="4204684" y="2104422"/>
              <a:chExt cx="342957" cy="311664"/>
            </a:xfrm>
          </p:grpSpPr>
          <p:sp>
            <p:nvSpPr>
              <p:cNvPr id="4992" name="Google Shape;4992;p10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0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4" name="Google Shape;4994;p102"/>
          <p:cNvGrpSpPr/>
          <p:nvPr/>
        </p:nvGrpSpPr>
        <p:grpSpPr>
          <a:xfrm>
            <a:off x="5521547" y="971301"/>
            <a:ext cx="660591" cy="688867"/>
            <a:chOff x="5830645" y="1267368"/>
            <a:chExt cx="530340" cy="553040"/>
          </a:xfrm>
        </p:grpSpPr>
        <p:sp>
          <p:nvSpPr>
            <p:cNvPr id="4995" name="Google Shape;4995;p10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6" name="Google Shape;4996;p102"/>
            <p:cNvGrpSpPr/>
            <p:nvPr/>
          </p:nvGrpSpPr>
          <p:grpSpPr>
            <a:xfrm>
              <a:off x="5830645" y="1267368"/>
              <a:ext cx="259743" cy="269909"/>
              <a:chOff x="5830645" y="1267368"/>
              <a:chExt cx="259743" cy="269909"/>
            </a:xfrm>
          </p:grpSpPr>
          <p:sp>
            <p:nvSpPr>
              <p:cNvPr id="4997" name="Google Shape;4997;p10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0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02"/>
            <p:cNvGrpSpPr/>
            <p:nvPr/>
          </p:nvGrpSpPr>
          <p:grpSpPr>
            <a:xfrm>
              <a:off x="6101293" y="1267368"/>
              <a:ext cx="259692" cy="269909"/>
              <a:chOff x="6101293" y="1267368"/>
              <a:chExt cx="259692" cy="269909"/>
            </a:xfrm>
          </p:grpSpPr>
          <p:sp>
            <p:nvSpPr>
              <p:cNvPr id="5000" name="Google Shape;5000;p10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0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02"/>
            <p:cNvGrpSpPr/>
            <p:nvPr/>
          </p:nvGrpSpPr>
          <p:grpSpPr>
            <a:xfrm>
              <a:off x="5830645" y="1550500"/>
              <a:ext cx="259692" cy="269909"/>
              <a:chOff x="5830645" y="1550500"/>
              <a:chExt cx="259692" cy="269909"/>
            </a:xfrm>
          </p:grpSpPr>
          <p:sp>
            <p:nvSpPr>
              <p:cNvPr id="5003" name="Google Shape;5003;p10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0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02"/>
            <p:cNvGrpSpPr/>
            <p:nvPr/>
          </p:nvGrpSpPr>
          <p:grpSpPr>
            <a:xfrm>
              <a:off x="6101293" y="1550500"/>
              <a:ext cx="259692" cy="269909"/>
              <a:chOff x="6101293" y="1550500"/>
              <a:chExt cx="259692" cy="269909"/>
            </a:xfrm>
          </p:grpSpPr>
          <p:sp>
            <p:nvSpPr>
              <p:cNvPr id="5006" name="Google Shape;5006;p10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0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8" name="Google Shape;5008;p102"/>
          <p:cNvGrpSpPr/>
          <p:nvPr/>
        </p:nvGrpSpPr>
        <p:grpSpPr>
          <a:xfrm>
            <a:off x="723700" y="1861760"/>
            <a:ext cx="697154" cy="679574"/>
            <a:chOff x="2679875" y="2361475"/>
            <a:chExt cx="780425" cy="760575"/>
          </a:xfrm>
        </p:grpSpPr>
        <p:sp>
          <p:nvSpPr>
            <p:cNvPr id="5009" name="Google Shape;5009;p10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0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0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0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0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0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102"/>
          <p:cNvGrpSpPr/>
          <p:nvPr/>
        </p:nvGrpSpPr>
        <p:grpSpPr>
          <a:xfrm>
            <a:off x="3122859" y="971352"/>
            <a:ext cx="735829" cy="684547"/>
            <a:chOff x="3351965" y="1148808"/>
            <a:chExt cx="750770" cy="698375"/>
          </a:xfrm>
        </p:grpSpPr>
        <p:grpSp>
          <p:nvGrpSpPr>
            <p:cNvPr id="5016" name="Google Shape;5016;p102"/>
            <p:cNvGrpSpPr/>
            <p:nvPr/>
          </p:nvGrpSpPr>
          <p:grpSpPr>
            <a:xfrm>
              <a:off x="3586796" y="1148808"/>
              <a:ext cx="294857" cy="286830"/>
              <a:chOff x="3750225" y="1774000"/>
              <a:chExt cx="149575" cy="145525"/>
            </a:xfrm>
          </p:grpSpPr>
          <p:sp>
            <p:nvSpPr>
              <p:cNvPr id="5017" name="Google Shape;5017;p10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0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102"/>
            <p:cNvGrpSpPr/>
            <p:nvPr/>
          </p:nvGrpSpPr>
          <p:grpSpPr>
            <a:xfrm>
              <a:off x="3779245" y="1375768"/>
              <a:ext cx="323490" cy="286978"/>
              <a:chOff x="3847850" y="1889150"/>
              <a:chExt cx="164100" cy="145600"/>
            </a:xfrm>
          </p:grpSpPr>
          <p:sp>
            <p:nvSpPr>
              <p:cNvPr id="5020" name="Google Shape;5020;p10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0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102"/>
            <p:cNvGrpSpPr/>
            <p:nvPr/>
          </p:nvGrpSpPr>
          <p:grpSpPr>
            <a:xfrm>
              <a:off x="3351965" y="1330435"/>
              <a:ext cx="295449" cy="285401"/>
              <a:chOff x="3631100" y="1866150"/>
              <a:chExt cx="149875" cy="144800"/>
            </a:xfrm>
          </p:grpSpPr>
          <p:sp>
            <p:nvSpPr>
              <p:cNvPr id="5023" name="Google Shape;5023;p10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0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102"/>
            <p:cNvGrpSpPr/>
            <p:nvPr/>
          </p:nvGrpSpPr>
          <p:grpSpPr>
            <a:xfrm>
              <a:off x="3548208" y="1560352"/>
              <a:ext cx="294808" cy="286830"/>
              <a:chOff x="3730650" y="1982800"/>
              <a:chExt cx="149550" cy="145525"/>
            </a:xfrm>
          </p:grpSpPr>
          <p:sp>
            <p:nvSpPr>
              <p:cNvPr id="5026" name="Google Shape;5026;p10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0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8" name="Google Shape;5028;p102"/>
          <p:cNvGrpSpPr/>
          <p:nvPr/>
        </p:nvGrpSpPr>
        <p:grpSpPr>
          <a:xfrm>
            <a:off x="7624512" y="971306"/>
            <a:ext cx="804565" cy="677795"/>
            <a:chOff x="7636443" y="1204988"/>
            <a:chExt cx="804565" cy="677795"/>
          </a:xfrm>
        </p:grpSpPr>
        <p:grpSp>
          <p:nvGrpSpPr>
            <p:cNvPr id="5029" name="Google Shape;5029;p102"/>
            <p:cNvGrpSpPr/>
            <p:nvPr/>
          </p:nvGrpSpPr>
          <p:grpSpPr>
            <a:xfrm>
              <a:off x="7636443" y="1509705"/>
              <a:ext cx="804565" cy="373078"/>
              <a:chOff x="7636443" y="1509705"/>
              <a:chExt cx="804565" cy="373078"/>
            </a:xfrm>
          </p:grpSpPr>
          <p:sp>
            <p:nvSpPr>
              <p:cNvPr id="5030" name="Google Shape;5030;p10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0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02"/>
            <p:cNvGrpSpPr/>
            <p:nvPr/>
          </p:nvGrpSpPr>
          <p:grpSpPr>
            <a:xfrm>
              <a:off x="7636443" y="1408133"/>
              <a:ext cx="804565" cy="373078"/>
              <a:chOff x="7636443" y="1408133"/>
              <a:chExt cx="804565" cy="373078"/>
            </a:xfrm>
          </p:grpSpPr>
          <p:sp>
            <p:nvSpPr>
              <p:cNvPr id="5033" name="Google Shape;5033;p10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0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02"/>
            <p:cNvGrpSpPr/>
            <p:nvPr/>
          </p:nvGrpSpPr>
          <p:grpSpPr>
            <a:xfrm>
              <a:off x="7636443" y="1306560"/>
              <a:ext cx="804565" cy="373078"/>
              <a:chOff x="7636443" y="1306560"/>
              <a:chExt cx="804565" cy="373078"/>
            </a:xfrm>
          </p:grpSpPr>
          <p:sp>
            <p:nvSpPr>
              <p:cNvPr id="5036" name="Google Shape;5036;p10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0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02"/>
            <p:cNvGrpSpPr/>
            <p:nvPr/>
          </p:nvGrpSpPr>
          <p:grpSpPr>
            <a:xfrm>
              <a:off x="7636443" y="1204988"/>
              <a:ext cx="804565" cy="373078"/>
              <a:chOff x="7636443" y="1204988"/>
              <a:chExt cx="804565" cy="373078"/>
            </a:xfrm>
          </p:grpSpPr>
          <p:sp>
            <p:nvSpPr>
              <p:cNvPr id="5039" name="Google Shape;5039;p10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0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1" name="Google Shape;5041;p102"/>
          <p:cNvGrpSpPr/>
          <p:nvPr/>
        </p:nvGrpSpPr>
        <p:grpSpPr>
          <a:xfrm>
            <a:off x="4963358" y="1878721"/>
            <a:ext cx="661339" cy="661188"/>
            <a:chOff x="3990000" y="975400"/>
            <a:chExt cx="3934200" cy="3933300"/>
          </a:xfrm>
        </p:grpSpPr>
        <p:sp>
          <p:nvSpPr>
            <p:cNvPr id="5042" name="Google Shape;5042;p10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0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0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0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102"/>
          <p:cNvGrpSpPr/>
          <p:nvPr/>
        </p:nvGrpSpPr>
        <p:grpSpPr>
          <a:xfrm>
            <a:off x="6607006" y="1857359"/>
            <a:ext cx="868881" cy="684241"/>
            <a:chOff x="6598259" y="2078634"/>
            <a:chExt cx="868881" cy="684241"/>
          </a:xfrm>
        </p:grpSpPr>
        <p:sp>
          <p:nvSpPr>
            <p:cNvPr id="5047" name="Google Shape;5047;p10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0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0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0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0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0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102"/>
            <p:cNvGrpSpPr/>
            <p:nvPr/>
          </p:nvGrpSpPr>
          <p:grpSpPr>
            <a:xfrm>
              <a:off x="6808175" y="2078634"/>
              <a:ext cx="452229" cy="684241"/>
              <a:chOff x="6808175" y="2078634"/>
              <a:chExt cx="452229" cy="684241"/>
            </a:xfrm>
          </p:grpSpPr>
          <p:sp>
            <p:nvSpPr>
              <p:cNvPr id="5054" name="Google Shape;5054;p10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0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0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0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0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0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0" name="Google Shape;5060;p102"/>
              <p:cNvGrpSpPr/>
              <p:nvPr/>
            </p:nvGrpSpPr>
            <p:grpSpPr>
              <a:xfrm>
                <a:off x="6821586" y="2078634"/>
                <a:ext cx="426871" cy="684241"/>
                <a:chOff x="6821586" y="2078634"/>
                <a:chExt cx="426871" cy="684241"/>
              </a:xfrm>
            </p:grpSpPr>
            <p:grpSp>
              <p:nvGrpSpPr>
                <p:cNvPr id="5061" name="Google Shape;5061;p102"/>
                <p:cNvGrpSpPr/>
                <p:nvPr/>
              </p:nvGrpSpPr>
              <p:grpSpPr>
                <a:xfrm>
                  <a:off x="6821586" y="2078634"/>
                  <a:ext cx="426871" cy="684241"/>
                  <a:chOff x="6821586" y="2078634"/>
                  <a:chExt cx="426871" cy="684241"/>
                </a:xfrm>
              </p:grpSpPr>
              <p:sp>
                <p:nvSpPr>
                  <p:cNvPr id="5062" name="Google Shape;5062;p10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0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0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0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0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0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0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0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0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0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0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0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0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0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0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0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0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0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0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10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0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0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0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0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0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87" name="Google Shape;5087;p102"/>
          <p:cNvGrpSpPr/>
          <p:nvPr/>
        </p:nvGrpSpPr>
        <p:grpSpPr>
          <a:xfrm>
            <a:off x="5780173" y="1862968"/>
            <a:ext cx="671358" cy="671358"/>
            <a:chOff x="6535625" y="760425"/>
            <a:chExt cx="1665900" cy="1665900"/>
          </a:xfrm>
        </p:grpSpPr>
        <p:sp>
          <p:nvSpPr>
            <p:cNvPr id="5088" name="Google Shape;5088;p10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0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0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0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102"/>
          <p:cNvGrpSpPr/>
          <p:nvPr/>
        </p:nvGrpSpPr>
        <p:grpSpPr>
          <a:xfrm>
            <a:off x="716989" y="3531368"/>
            <a:ext cx="1340789" cy="640830"/>
            <a:chOff x="238125" y="1151100"/>
            <a:chExt cx="7139450" cy="3412300"/>
          </a:xfrm>
        </p:grpSpPr>
        <p:sp>
          <p:nvSpPr>
            <p:cNvPr id="5093" name="Google Shape;5093;p10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0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0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0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0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0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0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0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0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0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0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0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102"/>
          <p:cNvGrpSpPr/>
          <p:nvPr/>
        </p:nvGrpSpPr>
        <p:grpSpPr>
          <a:xfrm>
            <a:off x="5584212" y="2734649"/>
            <a:ext cx="985357" cy="585764"/>
            <a:chOff x="5145061" y="2881789"/>
            <a:chExt cx="1107641" cy="658458"/>
          </a:xfrm>
        </p:grpSpPr>
        <p:grpSp>
          <p:nvGrpSpPr>
            <p:cNvPr id="5106" name="Google Shape;5106;p102"/>
            <p:cNvGrpSpPr/>
            <p:nvPr/>
          </p:nvGrpSpPr>
          <p:grpSpPr>
            <a:xfrm>
              <a:off x="5722989" y="3244587"/>
              <a:ext cx="529713" cy="295659"/>
              <a:chOff x="5722989" y="3244587"/>
              <a:chExt cx="529713" cy="295659"/>
            </a:xfrm>
          </p:grpSpPr>
          <p:sp>
            <p:nvSpPr>
              <p:cNvPr id="5107" name="Google Shape;5107;p10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08" name="Google Shape;5108;p10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09" name="Google Shape;5109;p102"/>
            <p:cNvGrpSpPr/>
            <p:nvPr/>
          </p:nvGrpSpPr>
          <p:grpSpPr>
            <a:xfrm>
              <a:off x="5145061" y="3244587"/>
              <a:ext cx="536807" cy="295659"/>
              <a:chOff x="5145061" y="3244587"/>
              <a:chExt cx="536807" cy="295659"/>
            </a:xfrm>
          </p:grpSpPr>
          <p:sp>
            <p:nvSpPr>
              <p:cNvPr id="5110" name="Google Shape;5110;p10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11" name="Google Shape;5111;p10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12" name="Google Shape;5112;p102"/>
            <p:cNvGrpSpPr/>
            <p:nvPr/>
          </p:nvGrpSpPr>
          <p:grpSpPr>
            <a:xfrm>
              <a:off x="5341327" y="2898245"/>
              <a:ext cx="532309" cy="614891"/>
              <a:chOff x="5341327" y="2898245"/>
              <a:chExt cx="532309" cy="614891"/>
            </a:xfrm>
          </p:grpSpPr>
          <p:sp>
            <p:nvSpPr>
              <p:cNvPr id="5113" name="Google Shape;5113;p10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14" name="Google Shape;5114;p10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15" name="Google Shape;5115;p102"/>
            <p:cNvGrpSpPr/>
            <p:nvPr/>
          </p:nvGrpSpPr>
          <p:grpSpPr>
            <a:xfrm>
              <a:off x="5532290" y="2881789"/>
              <a:ext cx="620516" cy="305456"/>
              <a:chOff x="5532290" y="2881789"/>
              <a:chExt cx="620516" cy="305456"/>
            </a:xfrm>
          </p:grpSpPr>
          <p:sp>
            <p:nvSpPr>
              <p:cNvPr id="5116" name="Google Shape;5116;p10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17" name="Google Shape;5117;p10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18" name="Google Shape;5118;p102"/>
          <p:cNvGrpSpPr/>
          <p:nvPr/>
        </p:nvGrpSpPr>
        <p:grpSpPr>
          <a:xfrm>
            <a:off x="8163135" y="3526707"/>
            <a:ext cx="269068" cy="645491"/>
            <a:chOff x="7026852" y="3311869"/>
            <a:chExt cx="434331" cy="1041954"/>
          </a:xfrm>
        </p:grpSpPr>
        <p:sp>
          <p:nvSpPr>
            <p:cNvPr id="5119" name="Google Shape;5119;p10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0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0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102"/>
          <p:cNvGrpSpPr/>
          <p:nvPr/>
        </p:nvGrpSpPr>
        <p:grpSpPr>
          <a:xfrm>
            <a:off x="6179716" y="3565945"/>
            <a:ext cx="293882" cy="293836"/>
            <a:chOff x="4873519" y="3311869"/>
            <a:chExt cx="499374" cy="499296"/>
          </a:xfrm>
        </p:grpSpPr>
        <p:sp>
          <p:nvSpPr>
            <p:cNvPr id="5123" name="Google Shape;5123;p10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0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02"/>
          <p:cNvGrpSpPr/>
          <p:nvPr/>
        </p:nvGrpSpPr>
        <p:grpSpPr>
          <a:xfrm>
            <a:off x="6179716" y="3878316"/>
            <a:ext cx="293882" cy="293882"/>
            <a:chOff x="4873519" y="3875839"/>
            <a:chExt cx="499374" cy="499374"/>
          </a:xfrm>
        </p:grpSpPr>
        <p:sp>
          <p:nvSpPr>
            <p:cNvPr id="5126" name="Google Shape;5126;p10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0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102"/>
          <p:cNvGrpSpPr/>
          <p:nvPr/>
        </p:nvGrpSpPr>
        <p:grpSpPr>
          <a:xfrm>
            <a:off x="2410244" y="1850269"/>
            <a:ext cx="698104" cy="698208"/>
            <a:chOff x="2565073" y="2075876"/>
            <a:chExt cx="672482" cy="672518"/>
          </a:xfrm>
        </p:grpSpPr>
        <p:sp>
          <p:nvSpPr>
            <p:cNvPr id="5129" name="Google Shape;5129;p10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0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0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0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0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0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02"/>
          <p:cNvGrpSpPr/>
          <p:nvPr/>
        </p:nvGrpSpPr>
        <p:grpSpPr>
          <a:xfrm>
            <a:off x="5633655" y="3534869"/>
            <a:ext cx="438354" cy="637329"/>
            <a:chOff x="1697726" y="3244179"/>
            <a:chExt cx="788124" cy="1146069"/>
          </a:xfrm>
        </p:grpSpPr>
        <p:sp>
          <p:nvSpPr>
            <p:cNvPr id="5136" name="Google Shape;5136;p10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0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8" name="Google Shape;5138;p10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9" name="Google Shape;5139;p102"/>
          <p:cNvGrpSpPr/>
          <p:nvPr/>
        </p:nvGrpSpPr>
        <p:grpSpPr>
          <a:xfrm>
            <a:off x="7634869" y="1863232"/>
            <a:ext cx="799565" cy="670282"/>
            <a:chOff x="7617850" y="2063282"/>
            <a:chExt cx="799565" cy="670282"/>
          </a:xfrm>
        </p:grpSpPr>
        <p:cxnSp>
          <p:nvCxnSpPr>
            <p:cNvPr id="5140" name="Google Shape;5140;p10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41" name="Google Shape;5141;p10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42" name="Google Shape;5142;p10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43" name="Google Shape;5143;p10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44" name="Google Shape;5144;p10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45" name="Google Shape;5145;p10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46" name="Google Shape;5146;p102"/>
            <p:cNvGrpSpPr/>
            <p:nvPr/>
          </p:nvGrpSpPr>
          <p:grpSpPr>
            <a:xfrm>
              <a:off x="7734309" y="2063282"/>
              <a:ext cx="570957" cy="620095"/>
              <a:chOff x="7734309" y="2063282"/>
              <a:chExt cx="570957" cy="620095"/>
            </a:xfrm>
          </p:grpSpPr>
          <p:grpSp>
            <p:nvGrpSpPr>
              <p:cNvPr id="5147" name="Google Shape;5147;p102"/>
              <p:cNvGrpSpPr/>
              <p:nvPr/>
            </p:nvGrpSpPr>
            <p:grpSpPr>
              <a:xfrm>
                <a:off x="8031573" y="2063282"/>
                <a:ext cx="273693" cy="620095"/>
                <a:chOff x="8031573" y="2063282"/>
                <a:chExt cx="273693" cy="620095"/>
              </a:xfrm>
            </p:grpSpPr>
            <p:sp>
              <p:nvSpPr>
                <p:cNvPr id="5148" name="Google Shape;5148;p10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0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0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0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102"/>
              <p:cNvGrpSpPr/>
              <p:nvPr/>
            </p:nvGrpSpPr>
            <p:grpSpPr>
              <a:xfrm flipH="1">
                <a:off x="7734309" y="2063282"/>
                <a:ext cx="273693" cy="620095"/>
                <a:chOff x="8031573" y="2063282"/>
                <a:chExt cx="273693" cy="620095"/>
              </a:xfrm>
            </p:grpSpPr>
            <p:sp>
              <p:nvSpPr>
                <p:cNvPr id="5153" name="Google Shape;5153;p10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0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0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0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57" name="Google Shape;5157;p10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0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102"/>
          <p:cNvGrpSpPr/>
          <p:nvPr/>
        </p:nvGrpSpPr>
        <p:grpSpPr>
          <a:xfrm>
            <a:off x="7821475" y="2716715"/>
            <a:ext cx="602567" cy="601884"/>
            <a:chOff x="1186975" y="238125"/>
            <a:chExt cx="5244275" cy="5238325"/>
          </a:xfrm>
        </p:grpSpPr>
        <p:sp>
          <p:nvSpPr>
            <p:cNvPr id="5160" name="Google Shape;5160;p10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0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0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0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102"/>
          <p:cNvGrpSpPr/>
          <p:nvPr/>
        </p:nvGrpSpPr>
        <p:grpSpPr>
          <a:xfrm>
            <a:off x="3264213" y="1856199"/>
            <a:ext cx="651848" cy="687338"/>
            <a:chOff x="3400515" y="2056248"/>
            <a:chExt cx="698134" cy="735987"/>
          </a:xfrm>
        </p:grpSpPr>
        <p:grpSp>
          <p:nvGrpSpPr>
            <p:cNvPr id="5165" name="Google Shape;5165;p102"/>
            <p:cNvGrpSpPr/>
            <p:nvPr/>
          </p:nvGrpSpPr>
          <p:grpSpPr>
            <a:xfrm>
              <a:off x="3400515" y="2283913"/>
              <a:ext cx="312919" cy="219900"/>
              <a:chOff x="3400515" y="2283913"/>
              <a:chExt cx="312919" cy="219900"/>
            </a:xfrm>
          </p:grpSpPr>
          <p:sp>
            <p:nvSpPr>
              <p:cNvPr id="5166" name="Google Shape;5166;p10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67" name="Google Shape;5167;p10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68" name="Google Shape;5168;p102"/>
            <p:cNvGrpSpPr/>
            <p:nvPr/>
          </p:nvGrpSpPr>
          <p:grpSpPr>
            <a:xfrm>
              <a:off x="3547823" y="2461089"/>
              <a:ext cx="219900" cy="331146"/>
              <a:chOff x="3547823" y="2461089"/>
              <a:chExt cx="219900" cy="331146"/>
            </a:xfrm>
          </p:grpSpPr>
          <p:sp>
            <p:nvSpPr>
              <p:cNvPr id="5169" name="Google Shape;5169;p10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70" name="Google Shape;5170;p10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71" name="Google Shape;5171;p102"/>
            <p:cNvGrpSpPr/>
            <p:nvPr/>
          </p:nvGrpSpPr>
          <p:grpSpPr>
            <a:xfrm>
              <a:off x="3734138" y="2461089"/>
              <a:ext cx="219900" cy="331146"/>
              <a:chOff x="3734138" y="2461089"/>
              <a:chExt cx="219900" cy="331146"/>
            </a:xfrm>
          </p:grpSpPr>
          <p:sp>
            <p:nvSpPr>
              <p:cNvPr id="5172" name="Google Shape;5172;p10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73" name="Google Shape;5173;p10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74" name="Google Shape;5174;p102"/>
            <p:cNvGrpSpPr/>
            <p:nvPr/>
          </p:nvGrpSpPr>
          <p:grpSpPr>
            <a:xfrm>
              <a:off x="3787560" y="2281742"/>
              <a:ext cx="311089" cy="219900"/>
              <a:chOff x="3787560" y="2281742"/>
              <a:chExt cx="311089" cy="219900"/>
            </a:xfrm>
          </p:grpSpPr>
          <p:sp>
            <p:nvSpPr>
              <p:cNvPr id="5175" name="Google Shape;5175;p10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76" name="Google Shape;5176;p10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77" name="Google Shape;5177;p102"/>
            <p:cNvGrpSpPr/>
            <p:nvPr/>
          </p:nvGrpSpPr>
          <p:grpSpPr>
            <a:xfrm>
              <a:off x="3637290" y="2056248"/>
              <a:ext cx="219900" cy="330736"/>
              <a:chOff x="3637290" y="2056248"/>
              <a:chExt cx="219900" cy="330736"/>
            </a:xfrm>
          </p:grpSpPr>
          <p:sp>
            <p:nvSpPr>
              <p:cNvPr id="5178" name="Google Shape;5178;p10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79" name="Google Shape;5179;p10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80" name="Google Shape;5180;p102"/>
          <p:cNvGrpSpPr/>
          <p:nvPr/>
        </p:nvGrpSpPr>
        <p:grpSpPr>
          <a:xfrm>
            <a:off x="2555919" y="2726205"/>
            <a:ext cx="1268144" cy="592394"/>
            <a:chOff x="238125" y="1188750"/>
            <a:chExt cx="7140450" cy="3335550"/>
          </a:xfrm>
        </p:grpSpPr>
        <p:sp>
          <p:nvSpPr>
            <p:cNvPr id="5181" name="Google Shape;5181;p10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0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0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0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0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102"/>
          <p:cNvGrpSpPr/>
          <p:nvPr/>
        </p:nvGrpSpPr>
        <p:grpSpPr>
          <a:xfrm>
            <a:off x="6663819" y="2728360"/>
            <a:ext cx="1053944" cy="590147"/>
            <a:chOff x="238125" y="1335475"/>
            <a:chExt cx="5418735" cy="3034175"/>
          </a:xfrm>
        </p:grpSpPr>
        <p:sp>
          <p:nvSpPr>
            <p:cNvPr id="5187" name="Google Shape;5187;p10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0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0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102"/>
          <p:cNvGrpSpPr/>
          <p:nvPr/>
        </p:nvGrpSpPr>
        <p:grpSpPr>
          <a:xfrm>
            <a:off x="4094628" y="3533259"/>
            <a:ext cx="1268207" cy="638939"/>
            <a:chOff x="3967651" y="3645904"/>
            <a:chExt cx="1479304" cy="745292"/>
          </a:xfrm>
        </p:grpSpPr>
        <p:grpSp>
          <p:nvGrpSpPr>
            <p:cNvPr id="5191" name="Google Shape;5191;p102"/>
            <p:cNvGrpSpPr/>
            <p:nvPr/>
          </p:nvGrpSpPr>
          <p:grpSpPr>
            <a:xfrm>
              <a:off x="3967651" y="4009026"/>
              <a:ext cx="1479304" cy="382170"/>
              <a:chOff x="3967651" y="4009026"/>
              <a:chExt cx="1479304" cy="382170"/>
            </a:xfrm>
          </p:grpSpPr>
          <p:grpSp>
            <p:nvGrpSpPr>
              <p:cNvPr id="5192" name="Google Shape;5192;p102"/>
              <p:cNvGrpSpPr/>
              <p:nvPr/>
            </p:nvGrpSpPr>
            <p:grpSpPr>
              <a:xfrm>
                <a:off x="4892216" y="4195630"/>
                <a:ext cx="554739" cy="195566"/>
                <a:chOff x="3604375" y="4892160"/>
                <a:chExt cx="1651500" cy="582215"/>
              </a:xfrm>
            </p:grpSpPr>
            <p:sp>
              <p:nvSpPr>
                <p:cNvPr id="5193" name="Google Shape;5193;p10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0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102"/>
              <p:cNvGrpSpPr/>
              <p:nvPr/>
            </p:nvGrpSpPr>
            <p:grpSpPr>
              <a:xfrm>
                <a:off x="3967651" y="4146303"/>
                <a:ext cx="579402" cy="244893"/>
                <a:chOff x="851875" y="4745310"/>
                <a:chExt cx="1724925" cy="729065"/>
              </a:xfrm>
            </p:grpSpPr>
            <p:sp>
              <p:nvSpPr>
                <p:cNvPr id="5196" name="Google Shape;5196;p10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0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102"/>
              <p:cNvGrpSpPr/>
              <p:nvPr/>
            </p:nvGrpSpPr>
            <p:grpSpPr>
              <a:xfrm>
                <a:off x="4460753" y="4009026"/>
                <a:ext cx="493110" cy="382170"/>
                <a:chOff x="2319875" y="4336625"/>
                <a:chExt cx="1468025" cy="1137750"/>
              </a:xfrm>
            </p:grpSpPr>
            <p:sp>
              <p:nvSpPr>
                <p:cNvPr id="5199" name="Google Shape;5199;p10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0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1" name="Google Shape;5201;p102"/>
            <p:cNvGrpSpPr/>
            <p:nvPr/>
          </p:nvGrpSpPr>
          <p:grpSpPr>
            <a:xfrm>
              <a:off x="4479443" y="3645904"/>
              <a:ext cx="455965" cy="388789"/>
              <a:chOff x="2957425" y="238100"/>
              <a:chExt cx="1910200" cy="1628775"/>
            </a:xfrm>
          </p:grpSpPr>
          <p:sp>
            <p:nvSpPr>
              <p:cNvPr id="5202" name="Google Shape;5202;p10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0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0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0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0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0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0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0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0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0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2" name="Google Shape;5212;p102"/>
          <p:cNvGrpSpPr/>
          <p:nvPr/>
        </p:nvGrpSpPr>
        <p:grpSpPr>
          <a:xfrm>
            <a:off x="2480742" y="3534460"/>
            <a:ext cx="1243128" cy="637739"/>
            <a:chOff x="2496310" y="3693351"/>
            <a:chExt cx="1342906" cy="688926"/>
          </a:xfrm>
        </p:grpSpPr>
        <p:grpSp>
          <p:nvGrpSpPr>
            <p:cNvPr id="5213" name="Google Shape;5213;p102"/>
            <p:cNvGrpSpPr/>
            <p:nvPr/>
          </p:nvGrpSpPr>
          <p:grpSpPr>
            <a:xfrm>
              <a:off x="2496310" y="3693351"/>
              <a:ext cx="1342906" cy="688875"/>
              <a:chOff x="2496310" y="3693351"/>
              <a:chExt cx="1342906" cy="688875"/>
            </a:xfrm>
          </p:grpSpPr>
          <p:sp>
            <p:nvSpPr>
              <p:cNvPr id="5214" name="Google Shape;5214;p10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0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0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0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0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0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0" name="Google Shape;5220;p102"/>
              <p:cNvCxnSpPr>
                <a:stCxn id="521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21" name="Google Shape;5221;p102"/>
              <p:cNvCxnSpPr>
                <a:stCxn id="521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22" name="Google Shape;5222;p102"/>
              <p:cNvCxnSpPr>
                <a:stCxn id="521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23" name="Google Shape;5223;p102"/>
              <p:cNvCxnSpPr>
                <a:stCxn id="521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24" name="Google Shape;5224;p102"/>
              <p:cNvCxnSpPr>
                <a:stCxn id="521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25" name="Google Shape;5225;p102"/>
            <p:cNvGrpSpPr/>
            <p:nvPr/>
          </p:nvGrpSpPr>
          <p:grpSpPr>
            <a:xfrm>
              <a:off x="2675275" y="3930557"/>
              <a:ext cx="1003306" cy="451719"/>
              <a:chOff x="2675275" y="4174282"/>
              <a:chExt cx="1003306" cy="451719"/>
            </a:xfrm>
          </p:grpSpPr>
          <p:sp>
            <p:nvSpPr>
              <p:cNvPr id="5226" name="Google Shape;5226;p10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0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0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9" name="Google Shape;5229;p102"/>
          <p:cNvGrpSpPr/>
          <p:nvPr/>
        </p:nvGrpSpPr>
        <p:grpSpPr>
          <a:xfrm>
            <a:off x="1654412" y="971306"/>
            <a:ext cx="574511" cy="874709"/>
            <a:chOff x="1715404" y="1112080"/>
            <a:chExt cx="642270" cy="977984"/>
          </a:xfrm>
        </p:grpSpPr>
        <p:grpSp>
          <p:nvGrpSpPr>
            <p:cNvPr id="5230" name="Google Shape;5230;p102"/>
            <p:cNvGrpSpPr/>
            <p:nvPr/>
          </p:nvGrpSpPr>
          <p:grpSpPr>
            <a:xfrm>
              <a:off x="1715404" y="1112080"/>
              <a:ext cx="642270" cy="977984"/>
              <a:chOff x="1715404" y="1112080"/>
              <a:chExt cx="642270" cy="977984"/>
            </a:xfrm>
          </p:grpSpPr>
          <p:sp>
            <p:nvSpPr>
              <p:cNvPr id="5231" name="Google Shape;5231;p10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0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102"/>
            <p:cNvGrpSpPr/>
            <p:nvPr/>
          </p:nvGrpSpPr>
          <p:grpSpPr>
            <a:xfrm>
              <a:off x="1768927" y="1165603"/>
              <a:ext cx="535225" cy="851367"/>
              <a:chOff x="1768927" y="1165603"/>
              <a:chExt cx="535225" cy="851367"/>
            </a:xfrm>
          </p:grpSpPr>
          <p:sp>
            <p:nvSpPr>
              <p:cNvPr id="5234" name="Google Shape;5234;p10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0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102"/>
            <p:cNvGrpSpPr/>
            <p:nvPr/>
          </p:nvGrpSpPr>
          <p:grpSpPr>
            <a:xfrm>
              <a:off x="1822449" y="1219125"/>
              <a:ext cx="428180" cy="718859"/>
              <a:chOff x="1822449" y="1219125"/>
              <a:chExt cx="428180" cy="718859"/>
            </a:xfrm>
          </p:grpSpPr>
          <p:sp>
            <p:nvSpPr>
              <p:cNvPr id="5237" name="Google Shape;5237;p10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0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102"/>
            <p:cNvGrpSpPr/>
            <p:nvPr/>
          </p:nvGrpSpPr>
          <p:grpSpPr>
            <a:xfrm>
              <a:off x="1875972" y="1272648"/>
              <a:ext cx="321135" cy="586939"/>
              <a:chOff x="1875972" y="1272648"/>
              <a:chExt cx="321135" cy="586939"/>
            </a:xfrm>
          </p:grpSpPr>
          <p:sp>
            <p:nvSpPr>
              <p:cNvPr id="5240" name="Google Shape;5240;p10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0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2" name="Google Shape;5242;p102"/>
          <p:cNvGrpSpPr/>
          <p:nvPr/>
        </p:nvGrpSpPr>
        <p:grpSpPr>
          <a:xfrm>
            <a:off x="7761573" y="3528028"/>
            <a:ext cx="293855" cy="644170"/>
            <a:chOff x="241025" y="3151575"/>
            <a:chExt cx="293855" cy="644170"/>
          </a:xfrm>
        </p:grpSpPr>
        <p:sp>
          <p:nvSpPr>
            <p:cNvPr id="5243" name="Google Shape;5243;p10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0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102"/>
          <p:cNvGrpSpPr/>
          <p:nvPr/>
        </p:nvGrpSpPr>
        <p:grpSpPr>
          <a:xfrm>
            <a:off x="709557" y="2728028"/>
            <a:ext cx="1779649" cy="591620"/>
            <a:chOff x="246070" y="1983375"/>
            <a:chExt cx="1855347" cy="616849"/>
          </a:xfrm>
        </p:grpSpPr>
        <p:sp>
          <p:nvSpPr>
            <p:cNvPr id="5246" name="Google Shape;5246;p10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0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0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0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0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0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0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0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0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102"/>
          <p:cNvGrpSpPr/>
          <p:nvPr/>
        </p:nvGrpSpPr>
        <p:grpSpPr>
          <a:xfrm>
            <a:off x="2320424" y="971306"/>
            <a:ext cx="711055" cy="745993"/>
            <a:chOff x="2496269" y="1171698"/>
            <a:chExt cx="761953" cy="799392"/>
          </a:xfrm>
        </p:grpSpPr>
        <p:grpSp>
          <p:nvGrpSpPr>
            <p:cNvPr id="5256" name="Google Shape;5256;p102"/>
            <p:cNvGrpSpPr/>
            <p:nvPr/>
          </p:nvGrpSpPr>
          <p:grpSpPr>
            <a:xfrm>
              <a:off x="2496269" y="1171698"/>
              <a:ext cx="761953" cy="723022"/>
              <a:chOff x="2496269" y="1171698"/>
              <a:chExt cx="761953" cy="723022"/>
            </a:xfrm>
          </p:grpSpPr>
          <p:sp>
            <p:nvSpPr>
              <p:cNvPr id="5257" name="Google Shape;5257;p10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0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102"/>
              <p:cNvGrpSpPr/>
              <p:nvPr/>
            </p:nvGrpSpPr>
            <p:grpSpPr>
              <a:xfrm>
                <a:off x="2496269" y="1171698"/>
                <a:ext cx="761953" cy="723022"/>
                <a:chOff x="2496269" y="1120652"/>
                <a:chExt cx="761953" cy="723022"/>
              </a:xfrm>
            </p:grpSpPr>
            <p:grpSp>
              <p:nvGrpSpPr>
                <p:cNvPr id="5260" name="Google Shape;5260;p102"/>
                <p:cNvGrpSpPr/>
                <p:nvPr/>
              </p:nvGrpSpPr>
              <p:grpSpPr>
                <a:xfrm>
                  <a:off x="2496269" y="1120652"/>
                  <a:ext cx="761953" cy="723022"/>
                  <a:chOff x="2496269" y="1120652"/>
                  <a:chExt cx="761953" cy="723022"/>
                </a:xfrm>
              </p:grpSpPr>
              <p:grpSp>
                <p:nvGrpSpPr>
                  <p:cNvPr id="5261" name="Google Shape;5261;p102"/>
                  <p:cNvGrpSpPr/>
                  <p:nvPr/>
                </p:nvGrpSpPr>
                <p:grpSpPr>
                  <a:xfrm>
                    <a:off x="2496269" y="1304589"/>
                    <a:ext cx="407089" cy="305057"/>
                    <a:chOff x="2496269" y="1304589"/>
                    <a:chExt cx="407089" cy="305057"/>
                  </a:xfrm>
                </p:grpSpPr>
                <p:sp>
                  <p:nvSpPr>
                    <p:cNvPr id="5262" name="Google Shape;5262;p10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0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102"/>
                  <p:cNvGrpSpPr/>
                  <p:nvPr/>
                </p:nvGrpSpPr>
                <p:grpSpPr>
                  <a:xfrm>
                    <a:off x="2586468" y="1493376"/>
                    <a:ext cx="358850" cy="349656"/>
                    <a:chOff x="2586468" y="1493376"/>
                    <a:chExt cx="358850" cy="349656"/>
                  </a:xfrm>
                </p:grpSpPr>
                <p:sp>
                  <p:nvSpPr>
                    <p:cNvPr id="5265" name="Google Shape;5265;p10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0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102"/>
                  <p:cNvGrpSpPr/>
                  <p:nvPr/>
                </p:nvGrpSpPr>
                <p:grpSpPr>
                  <a:xfrm>
                    <a:off x="2807939" y="1494024"/>
                    <a:ext cx="358857" cy="349650"/>
                    <a:chOff x="2807939" y="1494024"/>
                    <a:chExt cx="358857" cy="349650"/>
                  </a:xfrm>
                </p:grpSpPr>
                <p:sp>
                  <p:nvSpPr>
                    <p:cNvPr id="5268" name="Google Shape;5268;p10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0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02"/>
                  <p:cNvGrpSpPr/>
                  <p:nvPr/>
                </p:nvGrpSpPr>
                <p:grpSpPr>
                  <a:xfrm>
                    <a:off x="2851133" y="1305635"/>
                    <a:ext cx="407089" cy="305057"/>
                    <a:chOff x="2851133" y="1305635"/>
                    <a:chExt cx="407089" cy="305057"/>
                  </a:xfrm>
                </p:grpSpPr>
                <p:sp>
                  <p:nvSpPr>
                    <p:cNvPr id="5271" name="Google Shape;5271;p10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0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102"/>
                  <p:cNvGrpSpPr/>
                  <p:nvPr/>
                </p:nvGrpSpPr>
                <p:grpSpPr>
                  <a:xfrm>
                    <a:off x="2727495" y="1120652"/>
                    <a:ext cx="300271" cy="396358"/>
                    <a:chOff x="2727495" y="1120652"/>
                    <a:chExt cx="300271" cy="396358"/>
                  </a:xfrm>
                </p:grpSpPr>
                <p:sp>
                  <p:nvSpPr>
                    <p:cNvPr id="5274" name="Google Shape;5274;p10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0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6" name="Google Shape;5276;p102"/>
                <p:cNvGrpSpPr/>
                <p:nvPr/>
              </p:nvGrpSpPr>
              <p:grpSpPr>
                <a:xfrm>
                  <a:off x="2722305" y="1350460"/>
                  <a:ext cx="308357" cy="308344"/>
                  <a:chOff x="2722305" y="1350460"/>
                  <a:chExt cx="308357" cy="308344"/>
                </a:xfrm>
              </p:grpSpPr>
              <p:sp>
                <p:nvSpPr>
                  <p:cNvPr id="5277" name="Google Shape;5277;p10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102"/>
                  <p:cNvGrpSpPr/>
                  <p:nvPr/>
                </p:nvGrpSpPr>
                <p:grpSpPr>
                  <a:xfrm>
                    <a:off x="2725064" y="1364529"/>
                    <a:ext cx="297954" cy="280182"/>
                    <a:chOff x="2725064" y="1364529"/>
                    <a:chExt cx="297954" cy="280182"/>
                  </a:xfrm>
                </p:grpSpPr>
                <p:sp>
                  <p:nvSpPr>
                    <p:cNvPr id="5279" name="Google Shape;5279;p10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0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0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0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0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84" name="Google Shape;5284;p10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0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0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0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0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102"/>
          <p:cNvGrpSpPr/>
          <p:nvPr/>
        </p:nvGrpSpPr>
        <p:grpSpPr>
          <a:xfrm>
            <a:off x="3909124" y="2727412"/>
            <a:ext cx="1569144" cy="591015"/>
            <a:chOff x="3820100" y="3023049"/>
            <a:chExt cx="1303926" cy="491162"/>
          </a:xfrm>
        </p:grpSpPr>
        <p:grpSp>
          <p:nvGrpSpPr>
            <p:cNvPr id="5290" name="Google Shape;5290;p102"/>
            <p:cNvGrpSpPr/>
            <p:nvPr/>
          </p:nvGrpSpPr>
          <p:grpSpPr>
            <a:xfrm>
              <a:off x="3820100" y="3023072"/>
              <a:ext cx="1303926" cy="491139"/>
              <a:chOff x="3820100" y="3023072"/>
              <a:chExt cx="1303926" cy="491139"/>
            </a:xfrm>
          </p:grpSpPr>
          <p:sp>
            <p:nvSpPr>
              <p:cNvPr id="5291" name="Google Shape;5291;p10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0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102"/>
            <p:cNvGrpSpPr/>
            <p:nvPr/>
          </p:nvGrpSpPr>
          <p:grpSpPr>
            <a:xfrm>
              <a:off x="4132439" y="3023645"/>
              <a:ext cx="393633" cy="177096"/>
              <a:chOff x="4132439" y="3023645"/>
              <a:chExt cx="393633" cy="177096"/>
            </a:xfrm>
          </p:grpSpPr>
          <p:sp>
            <p:nvSpPr>
              <p:cNvPr id="5294" name="Google Shape;5294;p10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0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102"/>
            <p:cNvGrpSpPr/>
            <p:nvPr/>
          </p:nvGrpSpPr>
          <p:grpSpPr>
            <a:xfrm>
              <a:off x="3921811" y="3023049"/>
              <a:ext cx="1002397" cy="388943"/>
              <a:chOff x="3921811" y="3023049"/>
              <a:chExt cx="1002397" cy="388943"/>
            </a:xfrm>
          </p:grpSpPr>
          <p:sp>
            <p:nvSpPr>
              <p:cNvPr id="5297" name="Google Shape;5297;p10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0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102"/>
            <p:cNvGrpSpPr/>
            <p:nvPr/>
          </p:nvGrpSpPr>
          <p:grpSpPr>
            <a:xfrm>
              <a:off x="4023645" y="3023049"/>
              <a:ext cx="683032" cy="286722"/>
              <a:chOff x="4023645" y="3023049"/>
              <a:chExt cx="683032" cy="286722"/>
            </a:xfrm>
          </p:grpSpPr>
          <p:sp>
            <p:nvSpPr>
              <p:cNvPr id="5300" name="Google Shape;5300;p10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0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2" name="Google Shape;5302;p102"/>
          <p:cNvGrpSpPr/>
          <p:nvPr/>
        </p:nvGrpSpPr>
        <p:grpSpPr>
          <a:xfrm>
            <a:off x="1541246" y="1854257"/>
            <a:ext cx="713522" cy="688025"/>
            <a:chOff x="1706078" y="2092648"/>
            <a:chExt cx="660913" cy="637296"/>
          </a:xfrm>
        </p:grpSpPr>
        <p:sp>
          <p:nvSpPr>
            <p:cNvPr id="5303" name="Google Shape;5303;p10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102"/>
            <p:cNvGrpSpPr/>
            <p:nvPr/>
          </p:nvGrpSpPr>
          <p:grpSpPr>
            <a:xfrm>
              <a:off x="1706078" y="2092648"/>
              <a:ext cx="660913" cy="575241"/>
              <a:chOff x="1706078" y="2092648"/>
              <a:chExt cx="660913" cy="575241"/>
            </a:xfrm>
          </p:grpSpPr>
          <p:sp>
            <p:nvSpPr>
              <p:cNvPr id="5305" name="Google Shape;5305;p10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0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0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102"/>
          <p:cNvGrpSpPr/>
          <p:nvPr/>
        </p:nvGrpSpPr>
        <p:grpSpPr>
          <a:xfrm>
            <a:off x="6303104" y="971806"/>
            <a:ext cx="1317459" cy="684168"/>
            <a:chOff x="238125" y="999450"/>
            <a:chExt cx="7140700" cy="3708225"/>
          </a:xfrm>
        </p:grpSpPr>
        <p:sp>
          <p:nvSpPr>
            <p:cNvPr id="5309" name="Google Shape;5309;p10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0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0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0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0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0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0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0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0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1" name="Shape 5321"/>
        <p:cNvGrpSpPr/>
        <p:nvPr/>
      </p:nvGrpSpPr>
      <p:grpSpPr>
        <a:xfrm>
          <a:off x="0" y="0"/>
          <a:ext cx="0" cy="0"/>
          <a:chOff x="0" y="0"/>
          <a:chExt cx="0" cy="0"/>
        </a:xfrm>
      </p:grpSpPr>
      <p:grpSp>
        <p:nvGrpSpPr>
          <p:cNvPr id="5322" name="Google Shape;5322;p103"/>
          <p:cNvGrpSpPr/>
          <p:nvPr/>
        </p:nvGrpSpPr>
        <p:grpSpPr>
          <a:xfrm>
            <a:off x="717025" y="967615"/>
            <a:ext cx="1636117" cy="1526144"/>
            <a:chOff x="729238" y="1179665"/>
            <a:chExt cx="1636117" cy="1526144"/>
          </a:xfrm>
        </p:grpSpPr>
        <p:grpSp>
          <p:nvGrpSpPr>
            <p:cNvPr id="5323" name="Google Shape;5323;p103"/>
            <p:cNvGrpSpPr/>
            <p:nvPr/>
          </p:nvGrpSpPr>
          <p:grpSpPr>
            <a:xfrm>
              <a:off x="729238" y="1179665"/>
              <a:ext cx="80700" cy="1526144"/>
              <a:chOff x="729238" y="1179665"/>
              <a:chExt cx="80700" cy="1526144"/>
            </a:xfrm>
          </p:grpSpPr>
          <p:sp>
            <p:nvSpPr>
              <p:cNvPr id="5324" name="Google Shape;5324;p10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0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0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0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0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0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0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0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0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0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103"/>
            <p:cNvGrpSpPr/>
            <p:nvPr/>
          </p:nvGrpSpPr>
          <p:grpSpPr>
            <a:xfrm>
              <a:off x="903098" y="1179665"/>
              <a:ext cx="80700" cy="1526144"/>
              <a:chOff x="903098" y="1179665"/>
              <a:chExt cx="80700" cy="1526144"/>
            </a:xfrm>
          </p:grpSpPr>
          <p:sp>
            <p:nvSpPr>
              <p:cNvPr id="5335" name="Google Shape;5335;p10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0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0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0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0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0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0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0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0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0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103"/>
            <p:cNvGrpSpPr/>
            <p:nvPr/>
          </p:nvGrpSpPr>
          <p:grpSpPr>
            <a:xfrm>
              <a:off x="1076958" y="1179665"/>
              <a:ext cx="80700" cy="1526144"/>
              <a:chOff x="1076958" y="1179665"/>
              <a:chExt cx="80700" cy="1526144"/>
            </a:xfrm>
          </p:grpSpPr>
          <p:sp>
            <p:nvSpPr>
              <p:cNvPr id="5346" name="Google Shape;5346;p10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0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0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0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0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0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0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0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0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0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103"/>
            <p:cNvGrpSpPr/>
            <p:nvPr/>
          </p:nvGrpSpPr>
          <p:grpSpPr>
            <a:xfrm>
              <a:off x="1247707" y="1179665"/>
              <a:ext cx="80700" cy="1526144"/>
              <a:chOff x="1247707" y="1179665"/>
              <a:chExt cx="80700" cy="1526144"/>
            </a:xfrm>
          </p:grpSpPr>
          <p:sp>
            <p:nvSpPr>
              <p:cNvPr id="5357" name="Google Shape;5357;p10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0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0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0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0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0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0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0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0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0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103"/>
            <p:cNvGrpSpPr/>
            <p:nvPr/>
          </p:nvGrpSpPr>
          <p:grpSpPr>
            <a:xfrm>
              <a:off x="1421567" y="1179665"/>
              <a:ext cx="80700" cy="1526144"/>
              <a:chOff x="1421567" y="1179665"/>
              <a:chExt cx="80700" cy="1526144"/>
            </a:xfrm>
          </p:grpSpPr>
          <p:sp>
            <p:nvSpPr>
              <p:cNvPr id="5368" name="Google Shape;5368;p10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0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0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0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0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0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0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0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0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0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103"/>
            <p:cNvGrpSpPr/>
            <p:nvPr/>
          </p:nvGrpSpPr>
          <p:grpSpPr>
            <a:xfrm>
              <a:off x="1592327" y="1179665"/>
              <a:ext cx="80700" cy="1526144"/>
              <a:chOff x="1592327" y="1179665"/>
              <a:chExt cx="80700" cy="1526144"/>
            </a:xfrm>
          </p:grpSpPr>
          <p:sp>
            <p:nvSpPr>
              <p:cNvPr id="5379" name="Google Shape;5379;p10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0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0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0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0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0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0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0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0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0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103"/>
            <p:cNvGrpSpPr/>
            <p:nvPr/>
          </p:nvGrpSpPr>
          <p:grpSpPr>
            <a:xfrm>
              <a:off x="1766187" y="1179665"/>
              <a:ext cx="80700" cy="1526144"/>
              <a:chOff x="1766187" y="1179665"/>
              <a:chExt cx="80700" cy="1526144"/>
            </a:xfrm>
          </p:grpSpPr>
          <p:sp>
            <p:nvSpPr>
              <p:cNvPr id="5390" name="Google Shape;5390;p10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0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0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0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0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0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0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0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0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0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103"/>
            <p:cNvGrpSpPr/>
            <p:nvPr/>
          </p:nvGrpSpPr>
          <p:grpSpPr>
            <a:xfrm>
              <a:off x="1936935" y="1179665"/>
              <a:ext cx="80700" cy="1526144"/>
              <a:chOff x="1936935" y="1179665"/>
              <a:chExt cx="80700" cy="1526144"/>
            </a:xfrm>
          </p:grpSpPr>
          <p:sp>
            <p:nvSpPr>
              <p:cNvPr id="5401" name="Google Shape;5401;p10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0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0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0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0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0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0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0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0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0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103"/>
            <p:cNvGrpSpPr/>
            <p:nvPr/>
          </p:nvGrpSpPr>
          <p:grpSpPr>
            <a:xfrm>
              <a:off x="2110795" y="1179665"/>
              <a:ext cx="80700" cy="1526144"/>
              <a:chOff x="2110795" y="1179665"/>
              <a:chExt cx="80700" cy="1526144"/>
            </a:xfrm>
          </p:grpSpPr>
          <p:sp>
            <p:nvSpPr>
              <p:cNvPr id="5412" name="Google Shape;5412;p10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0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0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0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0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0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0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0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0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0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103"/>
            <p:cNvGrpSpPr/>
            <p:nvPr/>
          </p:nvGrpSpPr>
          <p:grpSpPr>
            <a:xfrm>
              <a:off x="2284655" y="1179665"/>
              <a:ext cx="80700" cy="1526144"/>
              <a:chOff x="2284655" y="1179665"/>
              <a:chExt cx="80700" cy="1526144"/>
            </a:xfrm>
          </p:grpSpPr>
          <p:sp>
            <p:nvSpPr>
              <p:cNvPr id="5423" name="Google Shape;5423;p10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0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0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0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0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0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0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0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0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0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3" name="Google Shape;5433;p103"/>
          <p:cNvGrpSpPr/>
          <p:nvPr/>
        </p:nvGrpSpPr>
        <p:grpSpPr>
          <a:xfrm>
            <a:off x="2611692" y="986753"/>
            <a:ext cx="1364248" cy="1102133"/>
            <a:chOff x="2623904" y="1198803"/>
            <a:chExt cx="1364248" cy="1102133"/>
          </a:xfrm>
        </p:grpSpPr>
        <p:grpSp>
          <p:nvGrpSpPr>
            <p:cNvPr id="5434" name="Google Shape;5434;p103"/>
            <p:cNvGrpSpPr/>
            <p:nvPr/>
          </p:nvGrpSpPr>
          <p:grpSpPr>
            <a:xfrm>
              <a:off x="2623907" y="1198803"/>
              <a:ext cx="1364245" cy="273000"/>
              <a:chOff x="2623907" y="1198803"/>
              <a:chExt cx="1364245" cy="273000"/>
            </a:xfrm>
          </p:grpSpPr>
          <p:sp>
            <p:nvSpPr>
              <p:cNvPr id="5435" name="Google Shape;5435;p10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0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0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0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0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103"/>
            <p:cNvGrpSpPr/>
            <p:nvPr/>
          </p:nvGrpSpPr>
          <p:grpSpPr>
            <a:xfrm>
              <a:off x="2623904" y="1476964"/>
              <a:ext cx="1364245" cy="273000"/>
              <a:chOff x="2623904" y="1476964"/>
              <a:chExt cx="1364245" cy="273000"/>
            </a:xfrm>
          </p:grpSpPr>
          <p:sp>
            <p:nvSpPr>
              <p:cNvPr id="5441" name="Google Shape;5441;p10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0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0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0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0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103"/>
            <p:cNvGrpSpPr/>
            <p:nvPr/>
          </p:nvGrpSpPr>
          <p:grpSpPr>
            <a:xfrm>
              <a:off x="2623907" y="1749775"/>
              <a:ext cx="1364245" cy="273000"/>
              <a:chOff x="2623907" y="1749775"/>
              <a:chExt cx="1364245" cy="273000"/>
            </a:xfrm>
          </p:grpSpPr>
          <p:sp>
            <p:nvSpPr>
              <p:cNvPr id="5447" name="Google Shape;5447;p10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0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0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0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0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103"/>
            <p:cNvGrpSpPr/>
            <p:nvPr/>
          </p:nvGrpSpPr>
          <p:grpSpPr>
            <a:xfrm>
              <a:off x="2623904" y="2027936"/>
              <a:ext cx="1364245" cy="273000"/>
              <a:chOff x="2623904" y="2027936"/>
              <a:chExt cx="1364245" cy="273000"/>
            </a:xfrm>
          </p:grpSpPr>
          <p:sp>
            <p:nvSpPr>
              <p:cNvPr id="5453" name="Google Shape;5453;p10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0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0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0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0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8" name="Google Shape;5458;p103"/>
          <p:cNvGrpSpPr/>
          <p:nvPr/>
        </p:nvGrpSpPr>
        <p:grpSpPr>
          <a:xfrm>
            <a:off x="2601153" y="2445826"/>
            <a:ext cx="1387541" cy="159124"/>
            <a:chOff x="3200660" y="2180272"/>
            <a:chExt cx="2563824" cy="378237"/>
          </a:xfrm>
        </p:grpSpPr>
        <p:sp>
          <p:nvSpPr>
            <p:cNvPr id="5459" name="Google Shape;5459;p10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0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0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0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0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0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0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0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0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0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0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0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0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0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0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0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0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0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103"/>
          <p:cNvGrpSpPr/>
          <p:nvPr/>
        </p:nvGrpSpPr>
        <p:grpSpPr>
          <a:xfrm>
            <a:off x="2597677" y="2723590"/>
            <a:ext cx="1390502" cy="159625"/>
            <a:chOff x="3530150" y="2790075"/>
            <a:chExt cx="1962600" cy="225300"/>
          </a:xfrm>
        </p:grpSpPr>
        <p:sp>
          <p:nvSpPr>
            <p:cNvPr id="5478" name="Google Shape;5478;p10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0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103"/>
          <p:cNvGrpSpPr/>
          <p:nvPr/>
        </p:nvGrpSpPr>
        <p:grpSpPr>
          <a:xfrm>
            <a:off x="2597735" y="3001855"/>
            <a:ext cx="1411629" cy="154175"/>
            <a:chOff x="3558802" y="4011244"/>
            <a:chExt cx="1866000" cy="111600"/>
          </a:xfrm>
        </p:grpSpPr>
        <p:sp>
          <p:nvSpPr>
            <p:cNvPr id="5481" name="Google Shape;5481;p10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0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103"/>
          <p:cNvGrpSpPr/>
          <p:nvPr/>
        </p:nvGrpSpPr>
        <p:grpSpPr>
          <a:xfrm>
            <a:off x="2598023" y="2207425"/>
            <a:ext cx="1383503" cy="119761"/>
            <a:chOff x="3465975" y="2270258"/>
            <a:chExt cx="1986364" cy="171947"/>
          </a:xfrm>
        </p:grpSpPr>
        <p:sp>
          <p:nvSpPr>
            <p:cNvPr id="5484" name="Google Shape;5484;p10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0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0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0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0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0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0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0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103"/>
          <p:cNvGrpSpPr/>
          <p:nvPr/>
        </p:nvGrpSpPr>
        <p:grpSpPr>
          <a:xfrm>
            <a:off x="2609030" y="3571198"/>
            <a:ext cx="1369531" cy="195460"/>
            <a:chOff x="723300" y="4253549"/>
            <a:chExt cx="2276482" cy="324900"/>
          </a:xfrm>
        </p:grpSpPr>
        <p:sp>
          <p:nvSpPr>
            <p:cNvPr id="5493" name="Google Shape;5493;p10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0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0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0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0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103"/>
          <p:cNvGrpSpPr/>
          <p:nvPr/>
        </p:nvGrpSpPr>
        <p:grpSpPr>
          <a:xfrm>
            <a:off x="2598591" y="3272439"/>
            <a:ext cx="1389066" cy="180119"/>
            <a:chOff x="705948" y="3788465"/>
            <a:chExt cx="2308953" cy="299400"/>
          </a:xfrm>
        </p:grpSpPr>
        <p:sp>
          <p:nvSpPr>
            <p:cNvPr id="5499" name="Google Shape;5499;p10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0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0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0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0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103"/>
          <p:cNvGrpSpPr/>
          <p:nvPr/>
        </p:nvGrpSpPr>
        <p:grpSpPr>
          <a:xfrm>
            <a:off x="4195581" y="1876393"/>
            <a:ext cx="1433821" cy="191501"/>
            <a:chOff x="4273350" y="2088443"/>
            <a:chExt cx="1433821" cy="191501"/>
          </a:xfrm>
        </p:grpSpPr>
        <p:grpSp>
          <p:nvGrpSpPr>
            <p:cNvPr id="5505" name="Google Shape;5505;p103"/>
            <p:cNvGrpSpPr/>
            <p:nvPr/>
          </p:nvGrpSpPr>
          <p:grpSpPr>
            <a:xfrm>
              <a:off x="4273350" y="2088443"/>
              <a:ext cx="1433821" cy="0"/>
              <a:chOff x="5224975" y="2962250"/>
              <a:chExt cx="1544400" cy="0"/>
            </a:xfrm>
          </p:grpSpPr>
          <p:cxnSp>
            <p:nvCxnSpPr>
              <p:cNvPr id="5506" name="Google Shape;5506;p10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07" name="Google Shape;5507;p10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08" name="Google Shape;5508;p103"/>
            <p:cNvGrpSpPr/>
            <p:nvPr/>
          </p:nvGrpSpPr>
          <p:grpSpPr>
            <a:xfrm>
              <a:off x="4273350" y="2279944"/>
              <a:ext cx="1433821" cy="0"/>
              <a:chOff x="5224975" y="2962250"/>
              <a:chExt cx="1544400" cy="0"/>
            </a:xfrm>
          </p:grpSpPr>
          <p:cxnSp>
            <p:nvCxnSpPr>
              <p:cNvPr id="5509" name="Google Shape;5509;p10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10" name="Google Shape;5510;p10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11" name="Google Shape;5511;p103"/>
          <p:cNvGrpSpPr/>
          <p:nvPr/>
        </p:nvGrpSpPr>
        <p:grpSpPr>
          <a:xfrm>
            <a:off x="2646528" y="3885297"/>
            <a:ext cx="1304609" cy="294074"/>
            <a:chOff x="2658741" y="4097347"/>
            <a:chExt cx="1304609" cy="294074"/>
          </a:xfrm>
        </p:grpSpPr>
        <p:grpSp>
          <p:nvGrpSpPr>
            <p:cNvPr id="5512" name="Google Shape;5512;p103"/>
            <p:cNvGrpSpPr/>
            <p:nvPr/>
          </p:nvGrpSpPr>
          <p:grpSpPr>
            <a:xfrm>
              <a:off x="2658741" y="4097347"/>
              <a:ext cx="118572" cy="294074"/>
              <a:chOff x="3343310" y="4475555"/>
              <a:chExt cx="127717" cy="316753"/>
            </a:xfrm>
          </p:grpSpPr>
          <p:sp>
            <p:nvSpPr>
              <p:cNvPr id="5513" name="Google Shape;5513;p10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0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103"/>
            <p:cNvGrpSpPr/>
            <p:nvPr/>
          </p:nvGrpSpPr>
          <p:grpSpPr>
            <a:xfrm>
              <a:off x="3815519" y="4098388"/>
              <a:ext cx="147831" cy="291991"/>
              <a:chOff x="3527539" y="4476677"/>
              <a:chExt cx="159232" cy="314510"/>
            </a:xfrm>
          </p:grpSpPr>
          <p:sp>
            <p:nvSpPr>
              <p:cNvPr id="5516" name="Google Shape;5516;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103"/>
            <p:cNvGrpSpPr/>
            <p:nvPr/>
          </p:nvGrpSpPr>
          <p:grpSpPr>
            <a:xfrm>
              <a:off x="3511696" y="4098388"/>
              <a:ext cx="147831" cy="291991"/>
              <a:chOff x="3527539" y="4476677"/>
              <a:chExt cx="159232" cy="314510"/>
            </a:xfrm>
          </p:grpSpPr>
          <p:sp>
            <p:nvSpPr>
              <p:cNvPr id="5519" name="Google Shape;5519;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103"/>
            <p:cNvGrpSpPr/>
            <p:nvPr/>
          </p:nvGrpSpPr>
          <p:grpSpPr>
            <a:xfrm>
              <a:off x="3207874" y="4098388"/>
              <a:ext cx="147831" cy="291991"/>
              <a:chOff x="3527539" y="4476677"/>
              <a:chExt cx="159232" cy="314510"/>
            </a:xfrm>
          </p:grpSpPr>
          <p:sp>
            <p:nvSpPr>
              <p:cNvPr id="5522" name="Google Shape;5522;p10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0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103"/>
            <p:cNvGrpSpPr/>
            <p:nvPr/>
          </p:nvGrpSpPr>
          <p:grpSpPr>
            <a:xfrm>
              <a:off x="2933305" y="4097347"/>
              <a:ext cx="118572" cy="294074"/>
              <a:chOff x="3343310" y="4475555"/>
              <a:chExt cx="127717" cy="316753"/>
            </a:xfrm>
          </p:grpSpPr>
          <p:sp>
            <p:nvSpPr>
              <p:cNvPr id="5525" name="Google Shape;5525;p10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0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7" name="Google Shape;5527;p103"/>
          <p:cNvGrpSpPr/>
          <p:nvPr/>
        </p:nvGrpSpPr>
        <p:grpSpPr>
          <a:xfrm>
            <a:off x="4197136" y="963991"/>
            <a:ext cx="1430711" cy="751237"/>
            <a:chOff x="5159450" y="1919950"/>
            <a:chExt cx="1541050" cy="862500"/>
          </a:xfrm>
        </p:grpSpPr>
        <p:sp>
          <p:nvSpPr>
            <p:cNvPr id="5528" name="Google Shape;5528;p10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29" name="Google Shape;5529;p103"/>
            <p:cNvGrpSpPr/>
            <p:nvPr/>
          </p:nvGrpSpPr>
          <p:grpSpPr>
            <a:xfrm>
              <a:off x="5159450" y="1919950"/>
              <a:ext cx="1541050" cy="862500"/>
              <a:chOff x="5159450" y="1919950"/>
              <a:chExt cx="1541050" cy="862500"/>
            </a:xfrm>
          </p:grpSpPr>
          <p:cxnSp>
            <p:nvCxnSpPr>
              <p:cNvPr id="5530" name="Google Shape;5530;p10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31" name="Google Shape;5531;p10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32" name="Google Shape;5532;p103"/>
          <p:cNvGrpSpPr/>
          <p:nvPr/>
        </p:nvGrpSpPr>
        <p:grpSpPr>
          <a:xfrm>
            <a:off x="4245274" y="2227761"/>
            <a:ext cx="1334436" cy="967914"/>
            <a:chOff x="4294923" y="2439811"/>
            <a:chExt cx="1334436" cy="967914"/>
          </a:xfrm>
        </p:grpSpPr>
        <p:grpSp>
          <p:nvGrpSpPr>
            <p:cNvPr id="5533" name="Google Shape;5533;p103"/>
            <p:cNvGrpSpPr/>
            <p:nvPr/>
          </p:nvGrpSpPr>
          <p:grpSpPr>
            <a:xfrm>
              <a:off x="4960455" y="2469658"/>
              <a:ext cx="668904" cy="885524"/>
              <a:chOff x="4960455" y="2469658"/>
              <a:chExt cx="668904" cy="885524"/>
            </a:xfrm>
          </p:grpSpPr>
          <p:sp>
            <p:nvSpPr>
              <p:cNvPr id="5534" name="Google Shape;5534;p10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0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0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0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0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0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103"/>
            <p:cNvGrpSpPr/>
            <p:nvPr/>
          </p:nvGrpSpPr>
          <p:grpSpPr>
            <a:xfrm>
              <a:off x="4294923" y="2469658"/>
              <a:ext cx="668951" cy="885524"/>
              <a:chOff x="4294923" y="2469658"/>
              <a:chExt cx="668951" cy="885524"/>
            </a:xfrm>
          </p:grpSpPr>
          <p:sp>
            <p:nvSpPr>
              <p:cNvPr id="5541" name="Google Shape;5541;p10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0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0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0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0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0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7" name="Google Shape;5547;p10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103"/>
          <p:cNvGrpSpPr/>
          <p:nvPr/>
        </p:nvGrpSpPr>
        <p:grpSpPr>
          <a:xfrm>
            <a:off x="4231477" y="3282206"/>
            <a:ext cx="1430949" cy="897289"/>
            <a:chOff x="4351371" y="3547942"/>
            <a:chExt cx="1345130" cy="843475"/>
          </a:xfrm>
        </p:grpSpPr>
        <p:grpSp>
          <p:nvGrpSpPr>
            <p:cNvPr id="5549" name="Google Shape;5549;p103"/>
            <p:cNvGrpSpPr/>
            <p:nvPr/>
          </p:nvGrpSpPr>
          <p:grpSpPr>
            <a:xfrm>
              <a:off x="4351371" y="4209917"/>
              <a:ext cx="1345130" cy="181500"/>
              <a:chOff x="4351371" y="4209917"/>
              <a:chExt cx="1345130" cy="181500"/>
            </a:xfrm>
          </p:grpSpPr>
          <p:sp>
            <p:nvSpPr>
              <p:cNvPr id="5550" name="Google Shape;5550;p10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1" name="Google Shape;5551;p10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52" name="Google Shape;5552;p103"/>
            <p:cNvGrpSpPr/>
            <p:nvPr/>
          </p:nvGrpSpPr>
          <p:grpSpPr>
            <a:xfrm>
              <a:off x="4403010" y="3985221"/>
              <a:ext cx="1109518" cy="181500"/>
              <a:chOff x="4403010" y="3985221"/>
              <a:chExt cx="1109518" cy="181500"/>
            </a:xfrm>
          </p:grpSpPr>
          <p:sp>
            <p:nvSpPr>
              <p:cNvPr id="5553" name="Google Shape;5553;p10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4" name="Google Shape;5554;p10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55" name="Google Shape;5555;p103"/>
            <p:cNvGrpSpPr/>
            <p:nvPr/>
          </p:nvGrpSpPr>
          <p:grpSpPr>
            <a:xfrm>
              <a:off x="4618704" y="3766582"/>
              <a:ext cx="807858" cy="181500"/>
              <a:chOff x="4618704" y="3766582"/>
              <a:chExt cx="807858" cy="181500"/>
            </a:xfrm>
          </p:grpSpPr>
          <p:sp>
            <p:nvSpPr>
              <p:cNvPr id="5556" name="Google Shape;5556;p10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7" name="Google Shape;5557;p10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58" name="Google Shape;5558;p103"/>
            <p:cNvGrpSpPr/>
            <p:nvPr/>
          </p:nvGrpSpPr>
          <p:grpSpPr>
            <a:xfrm>
              <a:off x="4735238" y="3547942"/>
              <a:ext cx="462839" cy="181500"/>
              <a:chOff x="4735238" y="3547942"/>
              <a:chExt cx="462839" cy="181500"/>
            </a:xfrm>
          </p:grpSpPr>
          <p:sp>
            <p:nvSpPr>
              <p:cNvPr id="5559" name="Google Shape;5559;p10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0" name="Google Shape;5560;p10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61" name="Google Shape;5561;p103"/>
          <p:cNvGrpSpPr/>
          <p:nvPr/>
        </p:nvGrpSpPr>
        <p:grpSpPr>
          <a:xfrm>
            <a:off x="7407835" y="2217530"/>
            <a:ext cx="1020955" cy="928853"/>
            <a:chOff x="926675" y="238125"/>
            <a:chExt cx="5755100" cy="5232975"/>
          </a:xfrm>
        </p:grpSpPr>
        <p:sp>
          <p:nvSpPr>
            <p:cNvPr id="5562" name="Google Shape;5562;p10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0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0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0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103"/>
          <p:cNvGrpSpPr/>
          <p:nvPr/>
        </p:nvGrpSpPr>
        <p:grpSpPr>
          <a:xfrm>
            <a:off x="715208" y="2616265"/>
            <a:ext cx="1695374" cy="1560837"/>
            <a:chOff x="727421" y="2828315"/>
            <a:chExt cx="1695374" cy="1560837"/>
          </a:xfrm>
        </p:grpSpPr>
        <p:grpSp>
          <p:nvGrpSpPr>
            <p:cNvPr id="5567" name="Google Shape;5567;p103"/>
            <p:cNvGrpSpPr/>
            <p:nvPr/>
          </p:nvGrpSpPr>
          <p:grpSpPr>
            <a:xfrm>
              <a:off x="727421" y="2828315"/>
              <a:ext cx="1695374" cy="1560837"/>
              <a:chOff x="734799" y="2782450"/>
              <a:chExt cx="1571100" cy="1577400"/>
            </a:xfrm>
          </p:grpSpPr>
          <p:cxnSp>
            <p:nvCxnSpPr>
              <p:cNvPr id="5568" name="Google Shape;5568;p10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69" name="Google Shape;5569;p10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70" name="Google Shape;5570;p103"/>
            <p:cNvGrpSpPr/>
            <p:nvPr/>
          </p:nvGrpSpPr>
          <p:grpSpPr>
            <a:xfrm>
              <a:off x="819108" y="2882501"/>
              <a:ext cx="1556791" cy="1426186"/>
              <a:chOff x="819108" y="2882501"/>
              <a:chExt cx="1556791" cy="1426186"/>
            </a:xfrm>
          </p:grpSpPr>
          <p:grpSp>
            <p:nvGrpSpPr>
              <p:cNvPr id="5571" name="Google Shape;5571;p103"/>
              <p:cNvGrpSpPr/>
              <p:nvPr/>
            </p:nvGrpSpPr>
            <p:grpSpPr>
              <a:xfrm>
                <a:off x="819108" y="2882501"/>
                <a:ext cx="103104" cy="1426186"/>
                <a:chOff x="4674013" y="3100904"/>
                <a:chExt cx="122758" cy="1698043"/>
              </a:xfrm>
            </p:grpSpPr>
            <p:sp>
              <p:nvSpPr>
                <p:cNvPr id="5572" name="Google Shape;5572;p10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0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0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0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0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0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0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03"/>
              <p:cNvGrpSpPr/>
              <p:nvPr/>
            </p:nvGrpSpPr>
            <p:grpSpPr>
              <a:xfrm>
                <a:off x="1062475" y="2882501"/>
                <a:ext cx="103104" cy="1426186"/>
                <a:chOff x="4940438" y="3100904"/>
                <a:chExt cx="122758" cy="1698043"/>
              </a:xfrm>
            </p:grpSpPr>
            <p:sp>
              <p:nvSpPr>
                <p:cNvPr id="5580" name="Google Shape;5580;p10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0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0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0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0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0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0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103"/>
              <p:cNvGrpSpPr/>
              <p:nvPr/>
            </p:nvGrpSpPr>
            <p:grpSpPr>
              <a:xfrm>
                <a:off x="1299324" y="2882501"/>
                <a:ext cx="103104" cy="1426186"/>
                <a:chOff x="5206863" y="3100904"/>
                <a:chExt cx="122758" cy="1698043"/>
              </a:xfrm>
            </p:grpSpPr>
            <p:sp>
              <p:nvSpPr>
                <p:cNvPr id="5588" name="Google Shape;5588;p10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0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0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0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0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0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0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103"/>
              <p:cNvGrpSpPr/>
              <p:nvPr/>
            </p:nvGrpSpPr>
            <p:grpSpPr>
              <a:xfrm>
                <a:off x="1786057" y="2882501"/>
                <a:ext cx="103104" cy="1426186"/>
                <a:chOff x="6006138" y="3143629"/>
                <a:chExt cx="122758" cy="1698043"/>
              </a:xfrm>
            </p:grpSpPr>
            <p:sp>
              <p:nvSpPr>
                <p:cNvPr id="5596" name="Google Shape;5596;p10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0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0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0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0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0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0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103"/>
              <p:cNvGrpSpPr/>
              <p:nvPr/>
            </p:nvGrpSpPr>
            <p:grpSpPr>
              <a:xfrm>
                <a:off x="2029422" y="2882501"/>
                <a:ext cx="103104" cy="1426186"/>
                <a:chOff x="6805413" y="3100904"/>
                <a:chExt cx="122758" cy="1698043"/>
              </a:xfrm>
            </p:grpSpPr>
            <p:sp>
              <p:nvSpPr>
                <p:cNvPr id="5604" name="Google Shape;5604;p10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0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0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0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0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0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0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03"/>
              <p:cNvGrpSpPr/>
              <p:nvPr/>
            </p:nvGrpSpPr>
            <p:grpSpPr>
              <a:xfrm>
                <a:off x="2272795" y="2882501"/>
                <a:ext cx="103104" cy="1426186"/>
                <a:chOff x="5206863" y="3100904"/>
                <a:chExt cx="122758" cy="1698043"/>
              </a:xfrm>
            </p:grpSpPr>
            <p:sp>
              <p:nvSpPr>
                <p:cNvPr id="5612" name="Google Shape;5612;p10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0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0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0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0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0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0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103"/>
              <p:cNvGrpSpPr/>
              <p:nvPr/>
            </p:nvGrpSpPr>
            <p:grpSpPr>
              <a:xfrm>
                <a:off x="1542694" y="2882501"/>
                <a:ext cx="103104" cy="1426186"/>
                <a:chOff x="6006138" y="3143629"/>
                <a:chExt cx="122758" cy="1698043"/>
              </a:xfrm>
            </p:grpSpPr>
            <p:sp>
              <p:nvSpPr>
                <p:cNvPr id="5620" name="Google Shape;5620;p10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0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0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0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0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0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0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27" name="Google Shape;5627;p103"/>
          <p:cNvGrpSpPr/>
          <p:nvPr/>
        </p:nvGrpSpPr>
        <p:grpSpPr>
          <a:xfrm>
            <a:off x="5671259" y="3305987"/>
            <a:ext cx="2749952" cy="870677"/>
            <a:chOff x="238125" y="1725700"/>
            <a:chExt cx="7139025" cy="2260325"/>
          </a:xfrm>
        </p:grpSpPr>
        <p:sp>
          <p:nvSpPr>
            <p:cNvPr id="5628" name="Google Shape;5628;p10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0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0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0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0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0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0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0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0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0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103"/>
          <p:cNvGrpSpPr/>
          <p:nvPr/>
        </p:nvGrpSpPr>
        <p:grpSpPr>
          <a:xfrm>
            <a:off x="5941423" y="2247733"/>
            <a:ext cx="1105452" cy="916747"/>
            <a:chOff x="5249100" y="1210600"/>
            <a:chExt cx="3502700" cy="2904775"/>
          </a:xfrm>
        </p:grpSpPr>
        <p:sp>
          <p:nvSpPr>
            <p:cNvPr id="5639" name="Google Shape;5639;p10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0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0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0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3" name="Google Shape;5643;p10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44" name="Google Shape;5644;p10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45" name="Google Shape;5645;p10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46" name="Google Shape;5646;p10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47" name="Google Shape;5647;p10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03"/>
          <p:cNvGrpSpPr/>
          <p:nvPr/>
        </p:nvGrpSpPr>
        <p:grpSpPr>
          <a:xfrm>
            <a:off x="7123971" y="967151"/>
            <a:ext cx="1304650" cy="1124856"/>
            <a:chOff x="7287122" y="1165658"/>
            <a:chExt cx="1219413" cy="1051365"/>
          </a:xfrm>
        </p:grpSpPr>
        <p:grpSp>
          <p:nvGrpSpPr>
            <p:cNvPr id="5649" name="Google Shape;5649;p103"/>
            <p:cNvGrpSpPr/>
            <p:nvPr/>
          </p:nvGrpSpPr>
          <p:grpSpPr>
            <a:xfrm>
              <a:off x="7287122" y="1969723"/>
              <a:ext cx="1219413" cy="247300"/>
              <a:chOff x="7287122" y="1969723"/>
              <a:chExt cx="1219413" cy="247300"/>
            </a:xfrm>
          </p:grpSpPr>
          <p:sp>
            <p:nvSpPr>
              <p:cNvPr id="5650" name="Google Shape;5650;p10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1" name="Google Shape;5651;p103"/>
              <p:cNvGrpSpPr/>
              <p:nvPr/>
            </p:nvGrpSpPr>
            <p:grpSpPr>
              <a:xfrm>
                <a:off x="7287122" y="2063892"/>
                <a:ext cx="1151753" cy="73428"/>
                <a:chOff x="7287122" y="2063892"/>
                <a:chExt cx="1151753" cy="73428"/>
              </a:xfrm>
            </p:grpSpPr>
            <p:sp>
              <p:nvSpPr>
                <p:cNvPr id="5652" name="Google Shape;5652;p10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3" name="Google Shape;5653;p10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54" name="Google Shape;5654;p103"/>
            <p:cNvGrpSpPr/>
            <p:nvPr/>
          </p:nvGrpSpPr>
          <p:grpSpPr>
            <a:xfrm>
              <a:off x="7287122" y="1712201"/>
              <a:ext cx="1219403" cy="246767"/>
              <a:chOff x="7287122" y="1712201"/>
              <a:chExt cx="1219403" cy="246767"/>
            </a:xfrm>
          </p:grpSpPr>
          <p:sp>
            <p:nvSpPr>
              <p:cNvPr id="5655" name="Google Shape;5655;p10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103"/>
              <p:cNvGrpSpPr/>
              <p:nvPr/>
            </p:nvGrpSpPr>
            <p:grpSpPr>
              <a:xfrm>
                <a:off x="7287122" y="1842861"/>
                <a:ext cx="1005303" cy="73419"/>
                <a:chOff x="7287122" y="1842861"/>
                <a:chExt cx="1005303" cy="73419"/>
              </a:xfrm>
            </p:grpSpPr>
            <p:sp>
              <p:nvSpPr>
                <p:cNvPr id="5657" name="Google Shape;5657;p10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8" name="Google Shape;5658;p10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59" name="Google Shape;5659;p103"/>
            <p:cNvGrpSpPr/>
            <p:nvPr/>
          </p:nvGrpSpPr>
          <p:grpSpPr>
            <a:xfrm>
              <a:off x="7287122" y="1447520"/>
              <a:ext cx="1219403" cy="286667"/>
              <a:chOff x="7287122" y="1447520"/>
              <a:chExt cx="1219403" cy="286667"/>
            </a:xfrm>
          </p:grpSpPr>
          <p:sp>
            <p:nvSpPr>
              <p:cNvPr id="5660" name="Google Shape;5660;p10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1" name="Google Shape;5661;p103"/>
              <p:cNvGrpSpPr/>
              <p:nvPr/>
            </p:nvGrpSpPr>
            <p:grpSpPr>
              <a:xfrm>
                <a:off x="7287122" y="1581977"/>
                <a:ext cx="852803" cy="73428"/>
                <a:chOff x="7287122" y="1581977"/>
                <a:chExt cx="852803" cy="73428"/>
              </a:xfrm>
            </p:grpSpPr>
            <p:sp>
              <p:nvSpPr>
                <p:cNvPr id="5662" name="Google Shape;5662;p10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3" name="Google Shape;5663;p10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64" name="Google Shape;5664;p103"/>
            <p:cNvGrpSpPr/>
            <p:nvPr/>
          </p:nvGrpSpPr>
          <p:grpSpPr>
            <a:xfrm>
              <a:off x="7287122" y="1165658"/>
              <a:ext cx="1219403" cy="344253"/>
              <a:chOff x="7287122" y="1165658"/>
              <a:chExt cx="1219403" cy="344253"/>
            </a:xfrm>
          </p:grpSpPr>
          <p:sp>
            <p:nvSpPr>
              <p:cNvPr id="5665" name="Google Shape;5665;p10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6" name="Google Shape;5666;p103"/>
              <p:cNvGrpSpPr/>
              <p:nvPr/>
            </p:nvGrpSpPr>
            <p:grpSpPr>
              <a:xfrm>
                <a:off x="7287122" y="1341025"/>
                <a:ext cx="695703" cy="73419"/>
                <a:chOff x="7287122" y="1341025"/>
                <a:chExt cx="695703" cy="73419"/>
              </a:xfrm>
            </p:grpSpPr>
            <p:sp>
              <p:nvSpPr>
                <p:cNvPr id="5667" name="Google Shape;5667;p10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8" name="Google Shape;5668;p10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69" name="Google Shape;5669;p103"/>
          <p:cNvGrpSpPr/>
          <p:nvPr/>
        </p:nvGrpSpPr>
        <p:grpSpPr>
          <a:xfrm>
            <a:off x="5790463" y="973174"/>
            <a:ext cx="1397729" cy="1098540"/>
            <a:chOff x="5900602" y="1193063"/>
            <a:chExt cx="1299851" cy="1021707"/>
          </a:xfrm>
        </p:grpSpPr>
        <p:grpSp>
          <p:nvGrpSpPr>
            <p:cNvPr id="5670" name="Google Shape;5670;p103"/>
            <p:cNvGrpSpPr/>
            <p:nvPr/>
          </p:nvGrpSpPr>
          <p:grpSpPr>
            <a:xfrm>
              <a:off x="6520337" y="1193063"/>
              <a:ext cx="341815" cy="799959"/>
              <a:chOff x="6520337" y="1193063"/>
              <a:chExt cx="341815" cy="799959"/>
            </a:xfrm>
          </p:grpSpPr>
          <p:grpSp>
            <p:nvGrpSpPr>
              <p:cNvPr id="5671" name="Google Shape;5671;p103"/>
              <p:cNvGrpSpPr/>
              <p:nvPr/>
            </p:nvGrpSpPr>
            <p:grpSpPr>
              <a:xfrm>
                <a:off x="6520337" y="1589527"/>
                <a:ext cx="213950" cy="403494"/>
                <a:chOff x="6520337" y="1589527"/>
                <a:chExt cx="213950" cy="403494"/>
              </a:xfrm>
            </p:grpSpPr>
            <p:sp>
              <p:nvSpPr>
                <p:cNvPr id="5672" name="Google Shape;5672;p10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0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03"/>
              <p:cNvGrpSpPr/>
              <p:nvPr/>
            </p:nvGrpSpPr>
            <p:grpSpPr>
              <a:xfrm>
                <a:off x="6577204" y="1193063"/>
                <a:ext cx="284947" cy="464512"/>
                <a:chOff x="6577204" y="1193063"/>
                <a:chExt cx="284947" cy="464512"/>
              </a:xfrm>
            </p:grpSpPr>
            <p:sp>
              <p:nvSpPr>
                <p:cNvPr id="5675" name="Google Shape;5675;p10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6" name="Google Shape;5676;p10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77" name="Google Shape;5677;p103"/>
            <p:cNvGrpSpPr/>
            <p:nvPr/>
          </p:nvGrpSpPr>
          <p:grpSpPr>
            <a:xfrm>
              <a:off x="6238903" y="1193063"/>
              <a:ext cx="300475" cy="900152"/>
              <a:chOff x="6238903" y="1193063"/>
              <a:chExt cx="300475" cy="900152"/>
            </a:xfrm>
          </p:grpSpPr>
          <p:grpSp>
            <p:nvGrpSpPr>
              <p:cNvPr id="5678" name="Google Shape;5678;p103"/>
              <p:cNvGrpSpPr/>
              <p:nvPr/>
            </p:nvGrpSpPr>
            <p:grpSpPr>
              <a:xfrm>
                <a:off x="6290865" y="1489315"/>
                <a:ext cx="248514" cy="603900"/>
                <a:chOff x="6290865" y="1489315"/>
                <a:chExt cx="248514" cy="603900"/>
              </a:xfrm>
            </p:grpSpPr>
            <p:sp>
              <p:nvSpPr>
                <p:cNvPr id="5679" name="Google Shape;5679;p10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0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103"/>
              <p:cNvGrpSpPr/>
              <p:nvPr/>
            </p:nvGrpSpPr>
            <p:grpSpPr>
              <a:xfrm>
                <a:off x="6238903" y="1193063"/>
                <a:ext cx="284947" cy="333087"/>
                <a:chOff x="6238903" y="1193063"/>
                <a:chExt cx="284947" cy="333087"/>
              </a:xfrm>
            </p:grpSpPr>
            <p:sp>
              <p:nvSpPr>
                <p:cNvPr id="5682" name="Google Shape;5682;p10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3" name="Google Shape;5683;p10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84" name="Google Shape;5684;p103"/>
            <p:cNvGrpSpPr/>
            <p:nvPr/>
          </p:nvGrpSpPr>
          <p:grpSpPr>
            <a:xfrm>
              <a:off x="5900602" y="1193063"/>
              <a:ext cx="444345" cy="1021707"/>
              <a:chOff x="5900602" y="1193063"/>
              <a:chExt cx="444345" cy="1021707"/>
            </a:xfrm>
          </p:grpSpPr>
          <p:grpSp>
            <p:nvGrpSpPr>
              <p:cNvPr id="5685" name="Google Shape;5685;p103"/>
              <p:cNvGrpSpPr/>
              <p:nvPr/>
            </p:nvGrpSpPr>
            <p:grpSpPr>
              <a:xfrm>
                <a:off x="6046501" y="1367785"/>
                <a:ext cx="298446" cy="846986"/>
                <a:chOff x="6046501" y="1367785"/>
                <a:chExt cx="298446" cy="846986"/>
              </a:xfrm>
            </p:grpSpPr>
            <p:sp>
              <p:nvSpPr>
                <p:cNvPr id="5686" name="Google Shape;5686;p10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0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103"/>
              <p:cNvGrpSpPr/>
              <p:nvPr/>
            </p:nvGrpSpPr>
            <p:grpSpPr>
              <a:xfrm>
                <a:off x="5900602" y="1193063"/>
                <a:ext cx="284947" cy="182312"/>
                <a:chOff x="5900602" y="1193063"/>
                <a:chExt cx="284947" cy="182312"/>
              </a:xfrm>
            </p:grpSpPr>
            <p:sp>
              <p:nvSpPr>
                <p:cNvPr id="5689" name="Google Shape;5689;p10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10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91" name="Google Shape;5691;p103"/>
            <p:cNvGrpSpPr/>
            <p:nvPr/>
          </p:nvGrpSpPr>
          <p:grpSpPr>
            <a:xfrm>
              <a:off x="6738300" y="1193063"/>
              <a:ext cx="462153" cy="707634"/>
              <a:chOff x="6738300" y="1193063"/>
              <a:chExt cx="462153" cy="707634"/>
            </a:xfrm>
          </p:grpSpPr>
          <p:grpSp>
            <p:nvGrpSpPr>
              <p:cNvPr id="5692" name="Google Shape;5692;p103"/>
              <p:cNvGrpSpPr/>
              <p:nvPr/>
            </p:nvGrpSpPr>
            <p:grpSpPr>
              <a:xfrm>
                <a:off x="6915505" y="1193063"/>
                <a:ext cx="284947" cy="597387"/>
                <a:chOff x="6915505" y="1193063"/>
                <a:chExt cx="284947" cy="597387"/>
              </a:xfrm>
            </p:grpSpPr>
            <p:sp>
              <p:nvSpPr>
                <p:cNvPr id="5693" name="Google Shape;5693;p10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4" name="Google Shape;5694;p10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95" name="Google Shape;5695;p103"/>
              <p:cNvGrpSpPr/>
              <p:nvPr/>
            </p:nvGrpSpPr>
            <p:grpSpPr>
              <a:xfrm>
                <a:off x="6738300" y="1684725"/>
                <a:ext cx="230066" cy="215971"/>
                <a:chOff x="6738300" y="1684725"/>
                <a:chExt cx="230066" cy="215971"/>
              </a:xfrm>
            </p:grpSpPr>
            <p:sp>
              <p:nvSpPr>
                <p:cNvPr id="5696" name="Google Shape;5696;p10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0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01" name="Shape 5701"/>
        <p:cNvGrpSpPr/>
        <p:nvPr/>
      </p:nvGrpSpPr>
      <p:grpSpPr>
        <a:xfrm>
          <a:off x="0" y="0"/>
          <a:ext cx="0" cy="0"/>
          <a:chOff x="0" y="0"/>
          <a:chExt cx="0" cy="0"/>
        </a:xfrm>
      </p:grpSpPr>
      <p:grpSp>
        <p:nvGrpSpPr>
          <p:cNvPr id="5702" name="Google Shape;5702;p104"/>
          <p:cNvGrpSpPr/>
          <p:nvPr/>
        </p:nvGrpSpPr>
        <p:grpSpPr>
          <a:xfrm>
            <a:off x="829359" y="2307635"/>
            <a:ext cx="339235" cy="298186"/>
            <a:chOff x="898875" y="244725"/>
            <a:chExt cx="481800" cy="423500"/>
          </a:xfrm>
        </p:grpSpPr>
        <p:sp>
          <p:nvSpPr>
            <p:cNvPr id="5703" name="Google Shape;5703;p10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10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10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10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10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10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104"/>
          <p:cNvGrpSpPr/>
          <p:nvPr/>
        </p:nvGrpSpPr>
        <p:grpSpPr>
          <a:xfrm>
            <a:off x="1267741" y="2287103"/>
            <a:ext cx="298169" cy="339253"/>
            <a:chOff x="1529350" y="258825"/>
            <a:chExt cx="423475" cy="481825"/>
          </a:xfrm>
        </p:grpSpPr>
        <p:sp>
          <p:nvSpPr>
            <p:cNvPr id="5710" name="Google Shape;5710;p10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10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104"/>
          <p:cNvGrpSpPr/>
          <p:nvPr/>
        </p:nvGrpSpPr>
        <p:grpSpPr>
          <a:xfrm>
            <a:off x="1660716" y="2367273"/>
            <a:ext cx="340890" cy="178912"/>
            <a:chOff x="2084325" y="363300"/>
            <a:chExt cx="484150" cy="254100"/>
          </a:xfrm>
        </p:grpSpPr>
        <p:sp>
          <p:nvSpPr>
            <p:cNvPr id="5713" name="Google Shape;5713;p10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10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104"/>
          <p:cNvGrpSpPr/>
          <p:nvPr/>
        </p:nvGrpSpPr>
        <p:grpSpPr>
          <a:xfrm>
            <a:off x="2110011" y="2287102"/>
            <a:ext cx="298169" cy="339253"/>
            <a:chOff x="2707500" y="249400"/>
            <a:chExt cx="423475" cy="481825"/>
          </a:xfrm>
        </p:grpSpPr>
        <p:sp>
          <p:nvSpPr>
            <p:cNvPr id="5716" name="Google Shape;5716;p10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10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8" name="Google Shape;5718;p104"/>
          <p:cNvGrpSpPr/>
          <p:nvPr/>
        </p:nvGrpSpPr>
        <p:grpSpPr>
          <a:xfrm>
            <a:off x="2523626" y="2287428"/>
            <a:ext cx="305386" cy="338602"/>
            <a:chOff x="3300325" y="249875"/>
            <a:chExt cx="433725" cy="480900"/>
          </a:xfrm>
        </p:grpSpPr>
        <p:sp>
          <p:nvSpPr>
            <p:cNvPr id="5719" name="Google Shape;5719;p10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10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10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10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10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10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5" name="Google Shape;5725;p104"/>
          <p:cNvGrpSpPr/>
          <p:nvPr/>
        </p:nvGrpSpPr>
        <p:grpSpPr>
          <a:xfrm>
            <a:off x="2912712" y="2287349"/>
            <a:ext cx="352349" cy="338760"/>
            <a:chOff x="3854700" y="249750"/>
            <a:chExt cx="500425" cy="481125"/>
          </a:xfrm>
        </p:grpSpPr>
        <p:sp>
          <p:nvSpPr>
            <p:cNvPr id="5726" name="Google Shape;5726;p10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10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10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10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10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10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10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10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104"/>
          <p:cNvGrpSpPr/>
          <p:nvPr/>
        </p:nvGrpSpPr>
        <p:grpSpPr>
          <a:xfrm>
            <a:off x="3330701" y="2287349"/>
            <a:ext cx="352349" cy="338760"/>
            <a:chOff x="4447550" y="249750"/>
            <a:chExt cx="500425" cy="481125"/>
          </a:xfrm>
        </p:grpSpPr>
        <p:sp>
          <p:nvSpPr>
            <p:cNvPr id="5735" name="Google Shape;5735;p10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10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104"/>
          <p:cNvGrpSpPr/>
          <p:nvPr/>
        </p:nvGrpSpPr>
        <p:grpSpPr>
          <a:xfrm>
            <a:off x="3759902" y="2287102"/>
            <a:ext cx="339253" cy="339253"/>
            <a:chOff x="5049725" y="249400"/>
            <a:chExt cx="481825" cy="481825"/>
          </a:xfrm>
        </p:grpSpPr>
        <p:sp>
          <p:nvSpPr>
            <p:cNvPr id="5738" name="Google Shape;5738;p10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10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104"/>
          <p:cNvGrpSpPr/>
          <p:nvPr/>
        </p:nvGrpSpPr>
        <p:grpSpPr>
          <a:xfrm>
            <a:off x="4173843" y="2287102"/>
            <a:ext cx="339253" cy="339253"/>
            <a:chOff x="5660400" y="238125"/>
            <a:chExt cx="481825" cy="481825"/>
          </a:xfrm>
        </p:grpSpPr>
        <p:sp>
          <p:nvSpPr>
            <p:cNvPr id="5741" name="Google Shape;5741;p10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10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104"/>
          <p:cNvGrpSpPr/>
          <p:nvPr/>
        </p:nvGrpSpPr>
        <p:grpSpPr>
          <a:xfrm>
            <a:off x="4590529" y="2287102"/>
            <a:ext cx="339253" cy="339253"/>
            <a:chOff x="6235400" y="249400"/>
            <a:chExt cx="481825" cy="481825"/>
          </a:xfrm>
        </p:grpSpPr>
        <p:sp>
          <p:nvSpPr>
            <p:cNvPr id="5744" name="Google Shape;5744;p10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10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10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10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10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104"/>
          <p:cNvGrpSpPr/>
          <p:nvPr/>
        </p:nvGrpSpPr>
        <p:grpSpPr>
          <a:xfrm>
            <a:off x="828875" y="2731810"/>
            <a:ext cx="340204" cy="298116"/>
            <a:chOff x="899850" y="871450"/>
            <a:chExt cx="483175" cy="423400"/>
          </a:xfrm>
        </p:grpSpPr>
        <p:sp>
          <p:nvSpPr>
            <p:cNvPr id="5750" name="Google Shape;5750;p10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10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10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10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4" name="Google Shape;5754;p10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5" name="Google Shape;5755;p104"/>
          <p:cNvGrpSpPr/>
          <p:nvPr/>
        </p:nvGrpSpPr>
        <p:grpSpPr>
          <a:xfrm>
            <a:off x="1660875" y="2711232"/>
            <a:ext cx="340573" cy="339271"/>
            <a:chOff x="2085450" y="842250"/>
            <a:chExt cx="483700" cy="481850"/>
          </a:xfrm>
        </p:grpSpPr>
        <p:sp>
          <p:nvSpPr>
            <p:cNvPr id="5756" name="Google Shape;5756;p10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10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10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104"/>
          <p:cNvGrpSpPr/>
          <p:nvPr/>
        </p:nvGrpSpPr>
        <p:grpSpPr>
          <a:xfrm>
            <a:off x="2089443" y="2711241"/>
            <a:ext cx="339306" cy="339253"/>
            <a:chOff x="2685825" y="840375"/>
            <a:chExt cx="481900" cy="481825"/>
          </a:xfrm>
        </p:grpSpPr>
        <p:sp>
          <p:nvSpPr>
            <p:cNvPr id="5760" name="Google Shape;5760;p10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10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104"/>
          <p:cNvGrpSpPr/>
          <p:nvPr/>
        </p:nvGrpSpPr>
        <p:grpSpPr>
          <a:xfrm>
            <a:off x="2501104" y="2710924"/>
            <a:ext cx="350431" cy="339887"/>
            <a:chOff x="3270675" y="841800"/>
            <a:chExt cx="497700" cy="482725"/>
          </a:xfrm>
        </p:grpSpPr>
        <p:sp>
          <p:nvSpPr>
            <p:cNvPr id="5763" name="Google Shape;5763;p10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10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10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6" name="Google Shape;5766;p10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7" name="Google Shape;5767;p104"/>
          <p:cNvGrpSpPr/>
          <p:nvPr/>
        </p:nvGrpSpPr>
        <p:grpSpPr>
          <a:xfrm>
            <a:off x="3337249" y="2731783"/>
            <a:ext cx="339253" cy="298169"/>
            <a:chOff x="4467200" y="877100"/>
            <a:chExt cx="481825" cy="423475"/>
          </a:xfrm>
        </p:grpSpPr>
        <p:sp>
          <p:nvSpPr>
            <p:cNvPr id="5768" name="Google Shape;5768;p10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10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10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10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104"/>
          <p:cNvGrpSpPr/>
          <p:nvPr/>
        </p:nvGrpSpPr>
        <p:grpSpPr>
          <a:xfrm>
            <a:off x="3752140" y="2711232"/>
            <a:ext cx="354778" cy="339271"/>
            <a:chOff x="5045500" y="842250"/>
            <a:chExt cx="503875" cy="481850"/>
          </a:xfrm>
        </p:grpSpPr>
        <p:sp>
          <p:nvSpPr>
            <p:cNvPr id="5773" name="Google Shape;5773;p10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10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5" name="Google Shape;5775;p104"/>
          <p:cNvGrpSpPr/>
          <p:nvPr/>
        </p:nvGrpSpPr>
        <p:grpSpPr>
          <a:xfrm>
            <a:off x="4174987" y="2737451"/>
            <a:ext cx="336965" cy="286833"/>
            <a:chOff x="5645200" y="879425"/>
            <a:chExt cx="478575" cy="407375"/>
          </a:xfrm>
        </p:grpSpPr>
        <p:sp>
          <p:nvSpPr>
            <p:cNvPr id="5776" name="Google Shape;5776;p10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10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10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10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10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10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104"/>
          <p:cNvGrpSpPr/>
          <p:nvPr/>
        </p:nvGrpSpPr>
        <p:grpSpPr>
          <a:xfrm>
            <a:off x="4611062" y="2711241"/>
            <a:ext cx="298186" cy="339253"/>
            <a:chOff x="6264525" y="842250"/>
            <a:chExt cx="423500" cy="481825"/>
          </a:xfrm>
        </p:grpSpPr>
        <p:sp>
          <p:nvSpPr>
            <p:cNvPr id="5783" name="Google Shape;5783;p10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10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10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10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10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10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10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104"/>
          <p:cNvGrpSpPr/>
          <p:nvPr/>
        </p:nvGrpSpPr>
        <p:grpSpPr>
          <a:xfrm>
            <a:off x="829350" y="3125895"/>
            <a:ext cx="339253" cy="339253"/>
            <a:chOff x="900750" y="1436075"/>
            <a:chExt cx="481825" cy="481825"/>
          </a:xfrm>
        </p:grpSpPr>
        <p:sp>
          <p:nvSpPr>
            <p:cNvPr id="5791" name="Google Shape;5791;p10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10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10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10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104"/>
          <p:cNvGrpSpPr/>
          <p:nvPr/>
        </p:nvGrpSpPr>
        <p:grpSpPr>
          <a:xfrm>
            <a:off x="1247198" y="3186183"/>
            <a:ext cx="339253" cy="218676"/>
            <a:chOff x="1492675" y="1520750"/>
            <a:chExt cx="481825" cy="310575"/>
          </a:xfrm>
        </p:grpSpPr>
        <p:sp>
          <p:nvSpPr>
            <p:cNvPr id="5796" name="Google Shape;5796;p10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10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8" name="Google Shape;5798;p104"/>
          <p:cNvGrpSpPr/>
          <p:nvPr/>
        </p:nvGrpSpPr>
        <p:grpSpPr>
          <a:xfrm>
            <a:off x="1654995" y="3125877"/>
            <a:ext cx="352332" cy="339288"/>
            <a:chOff x="2071000" y="1435025"/>
            <a:chExt cx="500400" cy="481875"/>
          </a:xfrm>
        </p:grpSpPr>
        <p:sp>
          <p:nvSpPr>
            <p:cNvPr id="5799" name="Google Shape;5799;p10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10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10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104"/>
          <p:cNvGrpSpPr/>
          <p:nvPr/>
        </p:nvGrpSpPr>
        <p:grpSpPr>
          <a:xfrm>
            <a:off x="2083159" y="3146709"/>
            <a:ext cx="351874" cy="297623"/>
            <a:chOff x="2678350" y="1464650"/>
            <a:chExt cx="499750" cy="422700"/>
          </a:xfrm>
        </p:grpSpPr>
        <p:sp>
          <p:nvSpPr>
            <p:cNvPr id="5803" name="Google Shape;5803;p10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10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10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104"/>
          <p:cNvGrpSpPr/>
          <p:nvPr/>
        </p:nvGrpSpPr>
        <p:grpSpPr>
          <a:xfrm>
            <a:off x="2506692" y="3125895"/>
            <a:ext cx="339253" cy="339253"/>
            <a:chOff x="3271200" y="1435075"/>
            <a:chExt cx="481825" cy="481825"/>
          </a:xfrm>
        </p:grpSpPr>
        <p:sp>
          <p:nvSpPr>
            <p:cNvPr id="5807" name="Google Shape;5807;p10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10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104"/>
          <p:cNvGrpSpPr/>
          <p:nvPr/>
        </p:nvGrpSpPr>
        <p:grpSpPr>
          <a:xfrm>
            <a:off x="2917165" y="3125877"/>
            <a:ext cx="343442" cy="339288"/>
            <a:chOff x="3858100" y="1435075"/>
            <a:chExt cx="487775" cy="481875"/>
          </a:xfrm>
        </p:grpSpPr>
        <p:sp>
          <p:nvSpPr>
            <p:cNvPr id="5810" name="Google Shape;5810;p10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10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10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10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10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104"/>
          <p:cNvGrpSpPr/>
          <p:nvPr/>
        </p:nvGrpSpPr>
        <p:grpSpPr>
          <a:xfrm>
            <a:off x="3337249" y="3125895"/>
            <a:ext cx="339253" cy="339253"/>
            <a:chOff x="4456875" y="1435075"/>
            <a:chExt cx="481825" cy="481825"/>
          </a:xfrm>
        </p:grpSpPr>
        <p:sp>
          <p:nvSpPr>
            <p:cNvPr id="5816" name="Google Shape;5816;p10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10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10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10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10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10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10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10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10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10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10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10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10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10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10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10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10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10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10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104"/>
          <p:cNvGrpSpPr/>
          <p:nvPr/>
        </p:nvGrpSpPr>
        <p:grpSpPr>
          <a:xfrm>
            <a:off x="3758239" y="3125886"/>
            <a:ext cx="342580" cy="339271"/>
            <a:chOff x="5049725" y="1435050"/>
            <a:chExt cx="486550" cy="481850"/>
          </a:xfrm>
        </p:grpSpPr>
        <p:sp>
          <p:nvSpPr>
            <p:cNvPr id="5836" name="Google Shape;5836;p10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10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10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10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104"/>
          <p:cNvGrpSpPr/>
          <p:nvPr/>
        </p:nvGrpSpPr>
        <p:grpSpPr>
          <a:xfrm>
            <a:off x="4173790" y="3125895"/>
            <a:ext cx="339359" cy="339253"/>
            <a:chOff x="5642475" y="1435075"/>
            <a:chExt cx="481975" cy="481825"/>
          </a:xfrm>
        </p:grpSpPr>
        <p:sp>
          <p:nvSpPr>
            <p:cNvPr id="5841" name="Google Shape;5841;p10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10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10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104"/>
          <p:cNvGrpSpPr/>
          <p:nvPr/>
        </p:nvGrpSpPr>
        <p:grpSpPr>
          <a:xfrm>
            <a:off x="4588276" y="3125886"/>
            <a:ext cx="343759" cy="339271"/>
            <a:chOff x="6232000" y="1435050"/>
            <a:chExt cx="488225" cy="481850"/>
          </a:xfrm>
        </p:grpSpPr>
        <p:sp>
          <p:nvSpPr>
            <p:cNvPr id="5845" name="Google Shape;5845;p10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10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10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10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10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104"/>
          <p:cNvGrpSpPr/>
          <p:nvPr/>
        </p:nvGrpSpPr>
        <p:grpSpPr>
          <a:xfrm>
            <a:off x="849012" y="3539545"/>
            <a:ext cx="299929" cy="337792"/>
            <a:chOff x="924450" y="2028975"/>
            <a:chExt cx="425975" cy="479750"/>
          </a:xfrm>
        </p:grpSpPr>
        <p:sp>
          <p:nvSpPr>
            <p:cNvPr id="5851" name="Google Shape;5851;p10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10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10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4" name="Google Shape;5854;p104"/>
          <p:cNvGrpSpPr/>
          <p:nvPr/>
        </p:nvGrpSpPr>
        <p:grpSpPr>
          <a:xfrm>
            <a:off x="1661509" y="3559347"/>
            <a:ext cx="339306" cy="298186"/>
            <a:chOff x="2085450" y="2057100"/>
            <a:chExt cx="481900" cy="423500"/>
          </a:xfrm>
        </p:grpSpPr>
        <p:sp>
          <p:nvSpPr>
            <p:cNvPr id="5855" name="Google Shape;5855;p10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10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10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104"/>
          <p:cNvGrpSpPr/>
          <p:nvPr/>
        </p:nvGrpSpPr>
        <p:grpSpPr>
          <a:xfrm>
            <a:off x="2089442" y="3582592"/>
            <a:ext cx="339306" cy="251698"/>
            <a:chOff x="2678275" y="2090100"/>
            <a:chExt cx="481900" cy="357475"/>
          </a:xfrm>
        </p:grpSpPr>
        <p:sp>
          <p:nvSpPr>
            <p:cNvPr id="5859" name="Google Shape;5859;p10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10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10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10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10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104"/>
          <p:cNvGrpSpPr/>
          <p:nvPr/>
        </p:nvGrpSpPr>
        <p:grpSpPr>
          <a:xfrm>
            <a:off x="2566646" y="3594790"/>
            <a:ext cx="219345" cy="227301"/>
            <a:chOff x="3357325" y="2093500"/>
            <a:chExt cx="311525" cy="322825"/>
          </a:xfrm>
        </p:grpSpPr>
        <p:sp>
          <p:nvSpPr>
            <p:cNvPr id="5865" name="Google Shape;5865;p10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10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10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8" name="Google Shape;5868;p10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9" name="Google Shape;5869;p104"/>
          <p:cNvGrpSpPr/>
          <p:nvPr/>
        </p:nvGrpSpPr>
        <p:grpSpPr>
          <a:xfrm>
            <a:off x="3360836" y="3538814"/>
            <a:ext cx="292078" cy="339253"/>
            <a:chOff x="4492800" y="2027925"/>
            <a:chExt cx="414825" cy="481825"/>
          </a:xfrm>
        </p:grpSpPr>
        <p:sp>
          <p:nvSpPr>
            <p:cNvPr id="5870" name="Google Shape;5870;p10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10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104"/>
          <p:cNvGrpSpPr/>
          <p:nvPr/>
        </p:nvGrpSpPr>
        <p:grpSpPr>
          <a:xfrm>
            <a:off x="3759928" y="3538805"/>
            <a:ext cx="339200" cy="339271"/>
            <a:chOff x="5049725" y="2027900"/>
            <a:chExt cx="481750" cy="481850"/>
          </a:xfrm>
        </p:grpSpPr>
        <p:sp>
          <p:nvSpPr>
            <p:cNvPr id="5873" name="Google Shape;5873;p10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10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10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10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10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10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10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10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104"/>
          <p:cNvGrpSpPr/>
          <p:nvPr/>
        </p:nvGrpSpPr>
        <p:grpSpPr>
          <a:xfrm>
            <a:off x="4233524" y="3538893"/>
            <a:ext cx="219890" cy="339095"/>
            <a:chOff x="5726350" y="2028150"/>
            <a:chExt cx="312300" cy="481600"/>
          </a:xfrm>
        </p:grpSpPr>
        <p:sp>
          <p:nvSpPr>
            <p:cNvPr id="5882" name="Google Shape;5882;p10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10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10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5" name="Google Shape;5885;p104"/>
          <p:cNvGrpSpPr/>
          <p:nvPr/>
        </p:nvGrpSpPr>
        <p:grpSpPr>
          <a:xfrm>
            <a:off x="4593715" y="3542000"/>
            <a:ext cx="332881" cy="332881"/>
            <a:chOff x="6239925" y="2032450"/>
            <a:chExt cx="472775" cy="472775"/>
          </a:xfrm>
        </p:grpSpPr>
        <p:sp>
          <p:nvSpPr>
            <p:cNvPr id="5886" name="Google Shape;5886;p10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10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8" name="Google Shape;5888;p104"/>
          <p:cNvGrpSpPr/>
          <p:nvPr/>
        </p:nvGrpSpPr>
        <p:grpSpPr>
          <a:xfrm>
            <a:off x="5042807" y="2364092"/>
            <a:ext cx="334641" cy="185425"/>
            <a:chOff x="903075" y="2730000"/>
            <a:chExt cx="475275" cy="263350"/>
          </a:xfrm>
        </p:grpSpPr>
        <p:sp>
          <p:nvSpPr>
            <p:cNvPr id="5889" name="Google Shape;5889;p10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10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10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2" name="Google Shape;5892;p104"/>
          <p:cNvGrpSpPr/>
          <p:nvPr/>
        </p:nvGrpSpPr>
        <p:grpSpPr>
          <a:xfrm>
            <a:off x="1247198" y="3538814"/>
            <a:ext cx="339253" cy="339253"/>
            <a:chOff x="1492675" y="2027925"/>
            <a:chExt cx="481825" cy="481825"/>
          </a:xfrm>
        </p:grpSpPr>
        <p:sp>
          <p:nvSpPr>
            <p:cNvPr id="5893" name="Google Shape;5893;p10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10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10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10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10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8" name="Google Shape;5898;p104"/>
          <p:cNvGrpSpPr/>
          <p:nvPr/>
        </p:nvGrpSpPr>
        <p:grpSpPr>
          <a:xfrm>
            <a:off x="5473575" y="2287178"/>
            <a:ext cx="339253" cy="339253"/>
            <a:chOff x="1492675" y="2620775"/>
            <a:chExt cx="481825" cy="481825"/>
          </a:xfrm>
        </p:grpSpPr>
        <p:sp>
          <p:nvSpPr>
            <p:cNvPr id="5899" name="Google Shape;5899;p10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10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1" name="Google Shape;5901;p10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2" name="Google Shape;5902;p104"/>
          <p:cNvGrpSpPr/>
          <p:nvPr/>
        </p:nvGrpSpPr>
        <p:grpSpPr>
          <a:xfrm>
            <a:off x="6297328" y="2303161"/>
            <a:ext cx="333585" cy="307287"/>
            <a:chOff x="2682350" y="2643425"/>
            <a:chExt cx="473775" cy="436425"/>
          </a:xfrm>
        </p:grpSpPr>
        <p:sp>
          <p:nvSpPr>
            <p:cNvPr id="5903" name="Google Shape;5903;p10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10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10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10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10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10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10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104"/>
          <p:cNvGrpSpPr/>
          <p:nvPr/>
        </p:nvGrpSpPr>
        <p:grpSpPr>
          <a:xfrm>
            <a:off x="6762818" y="2287178"/>
            <a:ext cx="238531" cy="339253"/>
            <a:chOff x="3342725" y="2620775"/>
            <a:chExt cx="338775" cy="481825"/>
          </a:xfrm>
        </p:grpSpPr>
        <p:sp>
          <p:nvSpPr>
            <p:cNvPr id="5911" name="Google Shape;5911;p10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10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10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104"/>
          <p:cNvGrpSpPr/>
          <p:nvPr/>
        </p:nvGrpSpPr>
        <p:grpSpPr>
          <a:xfrm>
            <a:off x="7156568" y="2287178"/>
            <a:ext cx="278296" cy="339253"/>
            <a:chOff x="3907325" y="2620775"/>
            <a:chExt cx="395250" cy="481825"/>
          </a:xfrm>
        </p:grpSpPr>
        <p:sp>
          <p:nvSpPr>
            <p:cNvPr id="5915" name="Google Shape;5915;p10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10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10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10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104"/>
          <p:cNvGrpSpPr/>
          <p:nvPr/>
        </p:nvGrpSpPr>
        <p:grpSpPr>
          <a:xfrm>
            <a:off x="7549755" y="2297783"/>
            <a:ext cx="339253" cy="318042"/>
            <a:chOff x="4456875" y="2635825"/>
            <a:chExt cx="481825" cy="451700"/>
          </a:xfrm>
        </p:grpSpPr>
        <p:sp>
          <p:nvSpPr>
            <p:cNvPr id="5920" name="Google Shape;5920;p10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10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10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10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10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10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6" name="Google Shape;5926;p104"/>
          <p:cNvGrpSpPr/>
          <p:nvPr/>
        </p:nvGrpSpPr>
        <p:grpSpPr>
          <a:xfrm>
            <a:off x="7974679" y="2297783"/>
            <a:ext cx="339253" cy="318042"/>
            <a:chOff x="5049725" y="2635825"/>
            <a:chExt cx="481825" cy="451700"/>
          </a:xfrm>
        </p:grpSpPr>
        <p:sp>
          <p:nvSpPr>
            <p:cNvPr id="5927" name="Google Shape;5927;p10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10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10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104"/>
          <p:cNvGrpSpPr/>
          <p:nvPr/>
        </p:nvGrpSpPr>
        <p:grpSpPr>
          <a:xfrm>
            <a:off x="2375386" y="3952243"/>
            <a:ext cx="338566" cy="338373"/>
            <a:chOff x="5643000" y="2621375"/>
            <a:chExt cx="480850" cy="480575"/>
          </a:xfrm>
        </p:grpSpPr>
        <p:sp>
          <p:nvSpPr>
            <p:cNvPr id="5931" name="Google Shape;5931;p10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10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10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10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10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10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10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104"/>
          <p:cNvGrpSpPr/>
          <p:nvPr/>
        </p:nvGrpSpPr>
        <p:grpSpPr>
          <a:xfrm>
            <a:off x="4192782" y="3951803"/>
            <a:ext cx="339359" cy="339253"/>
            <a:chOff x="6235250" y="2620775"/>
            <a:chExt cx="481975" cy="481825"/>
          </a:xfrm>
        </p:grpSpPr>
        <p:sp>
          <p:nvSpPr>
            <p:cNvPr id="5939" name="Google Shape;5939;p10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10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10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10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10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4" name="Google Shape;5944;p10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5" name="Google Shape;5945;p104"/>
          <p:cNvGrpSpPr/>
          <p:nvPr/>
        </p:nvGrpSpPr>
        <p:grpSpPr>
          <a:xfrm>
            <a:off x="5472652" y="2711317"/>
            <a:ext cx="341101" cy="339253"/>
            <a:chOff x="1535000" y="3223325"/>
            <a:chExt cx="484450" cy="481825"/>
          </a:xfrm>
        </p:grpSpPr>
        <p:sp>
          <p:nvSpPr>
            <p:cNvPr id="5946" name="Google Shape;5946;p10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10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10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9" name="Google Shape;5949;p104"/>
          <p:cNvGrpSpPr/>
          <p:nvPr/>
        </p:nvGrpSpPr>
        <p:grpSpPr>
          <a:xfrm>
            <a:off x="5880219" y="2746618"/>
            <a:ext cx="339253" cy="268649"/>
            <a:chOff x="2085525" y="3263750"/>
            <a:chExt cx="481825" cy="381550"/>
          </a:xfrm>
        </p:grpSpPr>
        <p:sp>
          <p:nvSpPr>
            <p:cNvPr id="5950" name="Google Shape;5950;p10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10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2" name="Google Shape;5952;p10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53" name="Google Shape;5953;p104"/>
          <p:cNvGrpSpPr/>
          <p:nvPr/>
        </p:nvGrpSpPr>
        <p:grpSpPr>
          <a:xfrm>
            <a:off x="6711982" y="2711308"/>
            <a:ext cx="340204" cy="339271"/>
            <a:chOff x="3270450" y="3213625"/>
            <a:chExt cx="483175" cy="481850"/>
          </a:xfrm>
        </p:grpSpPr>
        <p:sp>
          <p:nvSpPr>
            <p:cNvPr id="5954" name="Google Shape;5954;p10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10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104"/>
          <p:cNvGrpSpPr/>
          <p:nvPr/>
        </p:nvGrpSpPr>
        <p:grpSpPr>
          <a:xfrm>
            <a:off x="7211250" y="2711317"/>
            <a:ext cx="168931" cy="339253"/>
            <a:chOff x="3984950" y="3213600"/>
            <a:chExt cx="239925" cy="481825"/>
          </a:xfrm>
        </p:grpSpPr>
        <p:sp>
          <p:nvSpPr>
            <p:cNvPr id="5957" name="Google Shape;5957;p10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10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9" name="Google Shape;5959;p10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10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1" name="Google Shape;5961;p104"/>
          <p:cNvGrpSpPr/>
          <p:nvPr/>
        </p:nvGrpSpPr>
        <p:grpSpPr>
          <a:xfrm>
            <a:off x="1874281" y="3981487"/>
            <a:ext cx="355218" cy="279880"/>
            <a:chOff x="5629975" y="3255775"/>
            <a:chExt cx="504500" cy="397500"/>
          </a:xfrm>
        </p:grpSpPr>
        <p:sp>
          <p:nvSpPr>
            <p:cNvPr id="5962" name="Google Shape;5962;p10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10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10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10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10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104"/>
          <p:cNvGrpSpPr/>
          <p:nvPr/>
        </p:nvGrpSpPr>
        <p:grpSpPr>
          <a:xfrm>
            <a:off x="3755839" y="3981593"/>
            <a:ext cx="340256" cy="279669"/>
            <a:chOff x="6234950" y="3255925"/>
            <a:chExt cx="483250" cy="397200"/>
          </a:xfrm>
        </p:grpSpPr>
        <p:sp>
          <p:nvSpPr>
            <p:cNvPr id="5968" name="Google Shape;5968;p10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10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10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10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10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10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4" name="Google Shape;5974;p104"/>
          <p:cNvGrpSpPr/>
          <p:nvPr/>
        </p:nvGrpSpPr>
        <p:grpSpPr>
          <a:xfrm>
            <a:off x="5051107" y="3125970"/>
            <a:ext cx="318042" cy="339253"/>
            <a:chOff x="914900" y="3806450"/>
            <a:chExt cx="451700" cy="481825"/>
          </a:xfrm>
        </p:grpSpPr>
        <p:sp>
          <p:nvSpPr>
            <p:cNvPr id="5975" name="Google Shape;5975;p10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10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10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10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10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0" name="Google Shape;5980;p104"/>
          <p:cNvGrpSpPr/>
          <p:nvPr/>
        </p:nvGrpSpPr>
        <p:grpSpPr>
          <a:xfrm>
            <a:off x="5470028" y="3125785"/>
            <a:ext cx="346347" cy="339623"/>
            <a:chOff x="1490050" y="3805975"/>
            <a:chExt cx="491900" cy="482350"/>
          </a:xfrm>
        </p:grpSpPr>
        <p:sp>
          <p:nvSpPr>
            <p:cNvPr id="5981" name="Google Shape;5981;p10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10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10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10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104"/>
          <p:cNvGrpSpPr/>
          <p:nvPr/>
        </p:nvGrpSpPr>
        <p:grpSpPr>
          <a:xfrm>
            <a:off x="5893896" y="3125970"/>
            <a:ext cx="311899" cy="339253"/>
            <a:chOff x="2104275" y="3806450"/>
            <a:chExt cx="442975" cy="481825"/>
          </a:xfrm>
        </p:grpSpPr>
        <p:sp>
          <p:nvSpPr>
            <p:cNvPr id="5986" name="Google Shape;5986;p10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10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8" name="Google Shape;5988;p104"/>
          <p:cNvGrpSpPr/>
          <p:nvPr/>
        </p:nvGrpSpPr>
        <p:grpSpPr>
          <a:xfrm>
            <a:off x="6317413" y="3125970"/>
            <a:ext cx="293416" cy="339253"/>
            <a:chOff x="2710875" y="3806450"/>
            <a:chExt cx="416725" cy="481825"/>
          </a:xfrm>
        </p:grpSpPr>
        <p:sp>
          <p:nvSpPr>
            <p:cNvPr id="5989" name="Google Shape;5989;p10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10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1" name="Google Shape;5991;p104"/>
          <p:cNvGrpSpPr/>
          <p:nvPr/>
        </p:nvGrpSpPr>
        <p:grpSpPr>
          <a:xfrm>
            <a:off x="6712457" y="3166412"/>
            <a:ext cx="339253" cy="258369"/>
            <a:chOff x="3271200" y="3863875"/>
            <a:chExt cx="481825" cy="366950"/>
          </a:xfrm>
        </p:grpSpPr>
        <p:sp>
          <p:nvSpPr>
            <p:cNvPr id="5992" name="Google Shape;5992;p10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10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104"/>
          <p:cNvGrpSpPr/>
          <p:nvPr/>
        </p:nvGrpSpPr>
        <p:grpSpPr>
          <a:xfrm>
            <a:off x="7147952" y="3126199"/>
            <a:ext cx="295528" cy="338795"/>
            <a:chOff x="3895050" y="3806775"/>
            <a:chExt cx="419725" cy="481175"/>
          </a:xfrm>
        </p:grpSpPr>
        <p:sp>
          <p:nvSpPr>
            <p:cNvPr id="5995" name="Google Shape;5995;p10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10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104"/>
          <p:cNvGrpSpPr/>
          <p:nvPr/>
        </p:nvGrpSpPr>
        <p:grpSpPr>
          <a:xfrm>
            <a:off x="7551234" y="3125979"/>
            <a:ext cx="336296" cy="339235"/>
            <a:chOff x="4464775" y="3806475"/>
            <a:chExt cx="477625" cy="481800"/>
          </a:xfrm>
        </p:grpSpPr>
        <p:sp>
          <p:nvSpPr>
            <p:cNvPr id="5998" name="Google Shape;5998;p10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10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10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10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10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10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104"/>
          <p:cNvGrpSpPr/>
          <p:nvPr/>
        </p:nvGrpSpPr>
        <p:grpSpPr>
          <a:xfrm>
            <a:off x="7974679" y="3125970"/>
            <a:ext cx="339253" cy="339253"/>
            <a:chOff x="5049725" y="3806450"/>
            <a:chExt cx="481825" cy="481825"/>
          </a:xfrm>
        </p:grpSpPr>
        <p:sp>
          <p:nvSpPr>
            <p:cNvPr id="6005" name="Google Shape;6005;p10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10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10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8" name="Google Shape;6008;p104"/>
          <p:cNvGrpSpPr/>
          <p:nvPr/>
        </p:nvGrpSpPr>
        <p:grpSpPr>
          <a:xfrm>
            <a:off x="1461983" y="3951798"/>
            <a:ext cx="339253" cy="339253"/>
            <a:chOff x="5651375" y="3806450"/>
            <a:chExt cx="481825" cy="481825"/>
          </a:xfrm>
        </p:grpSpPr>
        <p:sp>
          <p:nvSpPr>
            <p:cNvPr id="6009" name="Google Shape;6009;p10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10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10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10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104"/>
          <p:cNvGrpSpPr/>
          <p:nvPr/>
        </p:nvGrpSpPr>
        <p:grpSpPr>
          <a:xfrm>
            <a:off x="3360663" y="3953787"/>
            <a:ext cx="298503" cy="335275"/>
            <a:chOff x="6264300" y="3809300"/>
            <a:chExt cx="423950" cy="476175"/>
          </a:xfrm>
        </p:grpSpPr>
        <p:sp>
          <p:nvSpPr>
            <p:cNvPr id="6014" name="Google Shape;6014;p10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10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10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104"/>
          <p:cNvGrpSpPr/>
          <p:nvPr/>
        </p:nvGrpSpPr>
        <p:grpSpPr>
          <a:xfrm>
            <a:off x="5039841" y="3538881"/>
            <a:ext cx="340573" cy="339271"/>
            <a:chOff x="898875" y="4399275"/>
            <a:chExt cx="483700" cy="481850"/>
          </a:xfrm>
        </p:grpSpPr>
        <p:sp>
          <p:nvSpPr>
            <p:cNvPr id="6018" name="Google Shape;6018;p10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10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10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10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10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10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10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10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6" name="Google Shape;6026;p104"/>
          <p:cNvGrpSpPr/>
          <p:nvPr/>
        </p:nvGrpSpPr>
        <p:grpSpPr>
          <a:xfrm>
            <a:off x="5473575" y="3554133"/>
            <a:ext cx="339253" cy="308765"/>
            <a:chOff x="1492675" y="4420975"/>
            <a:chExt cx="481825" cy="438525"/>
          </a:xfrm>
        </p:grpSpPr>
        <p:sp>
          <p:nvSpPr>
            <p:cNvPr id="6027" name="Google Shape;6027;p10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10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10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10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10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104"/>
          <p:cNvGrpSpPr/>
          <p:nvPr/>
        </p:nvGrpSpPr>
        <p:grpSpPr>
          <a:xfrm>
            <a:off x="5878556" y="3539558"/>
            <a:ext cx="342580" cy="337915"/>
            <a:chOff x="2084100" y="4400250"/>
            <a:chExt cx="486550" cy="479925"/>
          </a:xfrm>
        </p:grpSpPr>
        <p:sp>
          <p:nvSpPr>
            <p:cNvPr id="6033" name="Google Shape;6033;p10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10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10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10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10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10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104"/>
          <p:cNvGrpSpPr/>
          <p:nvPr/>
        </p:nvGrpSpPr>
        <p:grpSpPr>
          <a:xfrm>
            <a:off x="6315036" y="3538907"/>
            <a:ext cx="298169" cy="339218"/>
            <a:chOff x="2707950" y="4399325"/>
            <a:chExt cx="423475" cy="481775"/>
          </a:xfrm>
        </p:grpSpPr>
        <p:sp>
          <p:nvSpPr>
            <p:cNvPr id="6040" name="Google Shape;6040;p10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10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10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10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10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10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10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10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10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10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10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10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104"/>
          <p:cNvGrpSpPr/>
          <p:nvPr/>
        </p:nvGrpSpPr>
        <p:grpSpPr>
          <a:xfrm>
            <a:off x="6744555" y="3538881"/>
            <a:ext cx="275057" cy="339271"/>
            <a:chOff x="3330525" y="4399275"/>
            <a:chExt cx="390650" cy="481850"/>
          </a:xfrm>
        </p:grpSpPr>
        <p:sp>
          <p:nvSpPr>
            <p:cNvPr id="6053" name="Google Shape;6053;p10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10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10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10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10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10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10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104"/>
          <p:cNvGrpSpPr/>
          <p:nvPr/>
        </p:nvGrpSpPr>
        <p:grpSpPr>
          <a:xfrm>
            <a:off x="7169084" y="3538890"/>
            <a:ext cx="253265" cy="339253"/>
            <a:chOff x="3938800" y="4399275"/>
            <a:chExt cx="359700" cy="481825"/>
          </a:xfrm>
        </p:grpSpPr>
        <p:sp>
          <p:nvSpPr>
            <p:cNvPr id="6061" name="Google Shape;6061;p10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10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10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10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10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6" name="Google Shape;6066;p104"/>
          <p:cNvGrpSpPr/>
          <p:nvPr/>
        </p:nvGrpSpPr>
        <p:grpSpPr>
          <a:xfrm>
            <a:off x="7639862" y="3538890"/>
            <a:ext cx="159039" cy="339253"/>
            <a:chOff x="4584850" y="4399275"/>
            <a:chExt cx="225875" cy="481825"/>
          </a:xfrm>
        </p:grpSpPr>
        <p:sp>
          <p:nvSpPr>
            <p:cNvPr id="6067" name="Google Shape;6067;p10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10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9" name="Google Shape;6069;p10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0" name="Google Shape;6070;p104"/>
          <p:cNvGrpSpPr/>
          <p:nvPr/>
        </p:nvGrpSpPr>
        <p:grpSpPr>
          <a:xfrm>
            <a:off x="1049680" y="3951795"/>
            <a:ext cx="339253" cy="339253"/>
            <a:chOff x="5642550" y="4399275"/>
            <a:chExt cx="481825" cy="481825"/>
          </a:xfrm>
        </p:grpSpPr>
        <p:sp>
          <p:nvSpPr>
            <p:cNvPr id="6071" name="Google Shape;6071;p10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10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104"/>
          <p:cNvGrpSpPr/>
          <p:nvPr/>
        </p:nvGrpSpPr>
        <p:grpSpPr>
          <a:xfrm>
            <a:off x="2859815" y="3963703"/>
            <a:ext cx="363316" cy="315437"/>
            <a:chOff x="6218300" y="4416175"/>
            <a:chExt cx="516000" cy="448000"/>
          </a:xfrm>
        </p:grpSpPr>
        <p:sp>
          <p:nvSpPr>
            <p:cNvPr id="6074" name="Google Shape;6074;p10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10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10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104"/>
          <p:cNvGrpSpPr/>
          <p:nvPr/>
        </p:nvGrpSpPr>
        <p:grpSpPr>
          <a:xfrm>
            <a:off x="5918879" y="3951792"/>
            <a:ext cx="339253" cy="339253"/>
            <a:chOff x="899850" y="4992125"/>
            <a:chExt cx="481825" cy="481825"/>
          </a:xfrm>
        </p:grpSpPr>
        <p:sp>
          <p:nvSpPr>
            <p:cNvPr id="6078" name="Google Shape;6078;p10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10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10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104"/>
          <p:cNvGrpSpPr/>
          <p:nvPr/>
        </p:nvGrpSpPr>
        <p:grpSpPr>
          <a:xfrm>
            <a:off x="5461708" y="3951792"/>
            <a:ext cx="339253" cy="339253"/>
            <a:chOff x="1492675" y="4992125"/>
            <a:chExt cx="481825" cy="481825"/>
          </a:xfrm>
        </p:grpSpPr>
        <p:sp>
          <p:nvSpPr>
            <p:cNvPr id="6082" name="Google Shape;6082;p10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10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104"/>
          <p:cNvGrpSpPr/>
          <p:nvPr/>
        </p:nvGrpSpPr>
        <p:grpSpPr>
          <a:xfrm>
            <a:off x="5004462" y="3951792"/>
            <a:ext cx="339253" cy="339253"/>
            <a:chOff x="2085525" y="4992125"/>
            <a:chExt cx="481825" cy="481825"/>
          </a:xfrm>
        </p:grpSpPr>
        <p:sp>
          <p:nvSpPr>
            <p:cNvPr id="6085" name="Google Shape;6085;p10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10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104"/>
          <p:cNvGrpSpPr/>
          <p:nvPr/>
        </p:nvGrpSpPr>
        <p:grpSpPr>
          <a:xfrm>
            <a:off x="6833221" y="3951792"/>
            <a:ext cx="339253" cy="339253"/>
            <a:chOff x="2678350" y="4992125"/>
            <a:chExt cx="481825" cy="481825"/>
          </a:xfrm>
        </p:grpSpPr>
        <p:sp>
          <p:nvSpPr>
            <p:cNvPr id="6088" name="Google Shape;6088;p10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10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10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104"/>
          <p:cNvGrpSpPr/>
          <p:nvPr/>
        </p:nvGrpSpPr>
        <p:grpSpPr>
          <a:xfrm>
            <a:off x="4628816" y="3951792"/>
            <a:ext cx="339253" cy="339253"/>
            <a:chOff x="3271200" y="4992125"/>
            <a:chExt cx="481825" cy="481825"/>
          </a:xfrm>
        </p:grpSpPr>
        <p:sp>
          <p:nvSpPr>
            <p:cNvPr id="6092" name="Google Shape;6092;p10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10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10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104"/>
          <p:cNvGrpSpPr/>
          <p:nvPr/>
        </p:nvGrpSpPr>
        <p:grpSpPr>
          <a:xfrm>
            <a:off x="7290263" y="3952822"/>
            <a:ext cx="339411" cy="337193"/>
            <a:chOff x="3863900" y="4993625"/>
            <a:chExt cx="482050" cy="478900"/>
          </a:xfrm>
        </p:grpSpPr>
        <p:sp>
          <p:nvSpPr>
            <p:cNvPr id="6096" name="Google Shape;6096;p10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10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10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10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104"/>
          <p:cNvGrpSpPr/>
          <p:nvPr/>
        </p:nvGrpSpPr>
        <p:grpSpPr>
          <a:xfrm>
            <a:off x="7747437" y="3952822"/>
            <a:ext cx="339411" cy="337193"/>
            <a:chOff x="4456725" y="4993625"/>
            <a:chExt cx="482050" cy="478900"/>
          </a:xfrm>
        </p:grpSpPr>
        <p:sp>
          <p:nvSpPr>
            <p:cNvPr id="6101" name="Google Shape;6101;p10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10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10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10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104"/>
          <p:cNvGrpSpPr/>
          <p:nvPr/>
        </p:nvGrpSpPr>
        <p:grpSpPr>
          <a:xfrm>
            <a:off x="6376030" y="3952813"/>
            <a:ext cx="339411" cy="337211"/>
            <a:chOff x="5049575" y="4993600"/>
            <a:chExt cx="482050" cy="478925"/>
          </a:xfrm>
        </p:grpSpPr>
        <p:sp>
          <p:nvSpPr>
            <p:cNvPr id="6106" name="Google Shape;6106;p10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10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10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10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0" name="Google Shape;6110;p10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111" name="Google Shape;6111;p10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15" name="Shape 6115"/>
        <p:cNvGrpSpPr/>
        <p:nvPr/>
      </p:nvGrpSpPr>
      <p:grpSpPr>
        <a:xfrm>
          <a:off x="0" y="0"/>
          <a:ext cx="0" cy="0"/>
          <a:chOff x="0" y="0"/>
          <a:chExt cx="0" cy="0"/>
        </a:xfrm>
      </p:grpSpPr>
      <p:grpSp>
        <p:nvGrpSpPr>
          <p:cNvPr id="6116" name="Google Shape;6116;p105"/>
          <p:cNvGrpSpPr/>
          <p:nvPr/>
        </p:nvGrpSpPr>
        <p:grpSpPr>
          <a:xfrm>
            <a:off x="876361" y="1308054"/>
            <a:ext cx="322099" cy="370529"/>
            <a:chOff x="-42971725" y="3217825"/>
            <a:chExt cx="275675" cy="317125"/>
          </a:xfrm>
        </p:grpSpPr>
        <p:sp>
          <p:nvSpPr>
            <p:cNvPr id="6117" name="Google Shape;6117;p10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0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0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105"/>
          <p:cNvGrpSpPr/>
          <p:nvPr/>
        </p:nvGrpSpPr>
        <p:grpSpPr>
          <a:xfrm>
            <a:off x="848276" y="1776710"/>
            <a:ext cx="378270" cy="337551"/>
            <a:chOff x="-42996150" y="3612600"/>
            <a:chExt cx="323750" cy="288900"/>
          </a:xfrm>
        </p:grpSpPr>
        <p:sp>
          <p:nvSpPr>
            <p:cNvPr id="6121" name="Google Shape;6121;p10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0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0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105"/>
          <p:cNvGrpSpPr/>
          <p:nvPr/>
        </p:nvGrpSpPr>
        <p:grpSpPr>
          <a:xfrm>
            <a:off x="851036" y="2186080"/>
            <a:ext cx="372749" cy="370909"/>
            <a:chOff x="-42994575" y="3950300"/>
            <a:chExt cx="319025" cy="317450"/>
          </a:xfrm>
        </p:grpSpPr>
        <p:sp>
          <p:nvSpPr>
            <p:cNvPr id="6125" name="Google Shape;6125;p10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0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0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105"/>
          <p:cNvGrpSpPr/>
          <p:nvPr/>
        </p:nvGrpSpPr>
        <p:grpSpPr>
          <a:xfrm>
            <a:off x="3004431" y="1332912"/>
            <a:ext cx="371785" cy="370879"/>
            <a:chOff x="-41111350" y="3239100"/>
            <a:chExt cx="318200" cy="317425"/>
          </a:xfrm>
        </p:grpSpPr>
        <p:sp>
          <p:nvSpPr>
            <p:cNvPr id="6129" name="Google Shape;6129;p10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0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0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0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105"/>
          <p:cNvGrpSpPr/>
          <p:nvPr/>
        </p:nvGrpSpPr>
        <p:grpSpPr>
          <a:xfrm>
            <a:off x="3000751" y="1768444"/>
            <a:ext cx="379146" cy="370967"/>
            <a:chOff x="-41117650" y="3605525"/>
            <a:chExt cx="324500" cy="317500"/>
          </a:xfrm>
        </p:grpSpPr>
        <p:sp>
          <p:nvSpPr>
            <p:cNvPr id="6134" name="Google Shape;6134;p10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0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10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8" name="Google Shape;6138;p105"/>
          <p:cNvGrpSpPr/>
          <p:nvPr/>
        </p:nvGrpSpPr>
        <p:grpSpPr>
          <a:xfrm>
            <a:off x="1827005" y="2659967"/>
            <a:ext cx="216271" cy="371814"/>
            <a:chOff x="-39205300" y="3220175"/>
            <a:chExt cx="185100" cy="318225"/>
          </a:xfrm>
        </p:grpSpPr>
        <p:sp>
          <p:nvSpPr>
            <p:cNvPr id="6139" name="Google Shape;6139;p10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0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105"/>
          <p:cNvGrpSpPr/>
          <p:nvPr/>
        </p:nvGrpSpPr>
        <p:grpSpPr>
          <a:xfrm>
            <a:off x="1792533" y="3120038"/>
            <a:ext cx="300016" cy="369273"/>
            <a:chOff x="-39248625" y="3588600"/>
            <a:chExt cx="256775" cy="316050"/>
          </a:xfrm>
        </p:grpSpPr>
        <p:sp>
          <p:nvSpPr>
            <p:cNvPr id="6142" name="Google Shape;6142;p10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0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10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0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6" name="Google Shape;6146;p105"/>
          <p:cNvGrpSpPr/>
          <p:nvPr/>
        </p:nvGrpSpPr>
        <p:grpSpPr>
          <a:xfrm>
            <a:off x="1243246" y="1308054"/>
            <a:ext cx="429504" cy="370879"/>
            <a:chOff x="-42651700" y="3217825"/>
            <a:chExt cx="367600" cy="317425"/>
          </a:xfrm>
        </p:grpSpPr>
        <p:sp>
          <p:nvSpPr>
            <p:cNvPr id="6147" name="Google Shape;6147;p10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0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0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0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105"/>
          <p:cNvGrpSpPr/>
          <p:nvPr/>
        </p:nvGrpSpPr>
        <p:grpSpPr>
          <a:xfrm>
            <a:off x="1278678" y="1747704"/>
            <a:ext cx="358640" cy="363226"/>
            <a:chOff x="-42617300" y="3587775"/>
            <a:chExt cx="306950" cy="310875"/>
          </a:xfrm>
        </p:grpSpPr>
        <p:sp>
          <p:nvSpPr>
            <p:cNvPr id="6152" name="Google Shape;6152;p10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0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4" name="Google Shape;6154;p10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5" name="Google Shape;6155;p105"/>
          <p:cNvGrpSpPr/>
          <p:nvPr/>
        </p:nvGrpSpPr>
        <p:grpSpPr>
          <a:xfrm>
            <a:off x="3450506" y="1332445"/>
            <a:ext cx="376926" cy="370324"/>
            <a:chOff x="-40748275" y="3238700"/>
            <a:chExt cx="322600" cy="316950"/>
          </a:xfrm>
        </p:grpSpPr>
        <p:sp>
          <p:nvSpPr>
            <p:cNvPr id="6156" name="Google Shape;6156;p10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0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0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0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0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0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105"/>
          <p:cNvGrpSpPr/>
          <p:nvPr/>
        </p:nvGrpSpPr>
        <p:grpSpPr>
          <a:xfrm>
            <a:off x="3453062" y="1800429"/>
            <a:ext cx="371814" cy="338690"/>
            <a:chOff x="-40745125" y="3632900"/>
            <a:chExt cx="318225" cy="289875"/>
          </a:xfrm>
        </p:grpSpPr>
        <p:sp>
          <p:nvSpPr>
            <p:cNvPr id="6163" name="Google Shape;6163;p10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0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0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0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0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0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0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105"/>
          <p:cNvGrpSpPr/>
          <p:nvPr/>
        </p:nvGrpSpPr>
        <p:grpSpPr>
          <a:xfrm>
            <a:off x="3457209" y="2211639"/>
            <a:ext cx="363518" cy="370178"/>
            <a:chOff x="-40742750" y="3972175"/>
            <a:chExt cx="311125" cy="316825"/>
          </a:xfrm>
        </p:grpSpPr>
        <p:sp>
          <p:nvSpPr>
            <p:cNvPr id="6171" name="Google Shape;6171;p10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0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105"/>
          <p:cNvGrpSpPr/>
          <p:nvPr/>
        </p:nvGrpSpPr>
        <p:grpSpPr>
          <a:xfrm>
            <a:off x="2239871" y="2661807"/>
            <a:ext cx="266892" cy="369974"/>
            <a:chOff x="-38860325" y="3221750"/>
            <a:chExt cx="228425" cy="316650"/>
          </a:xfrm>
        </p:grpSpPr>
        <p:sp>
          <p:nvSpPr>
            <p:cNvPr id="6174" name="Google Shape;6174;p10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0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0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0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105"/>
          <p:cNvGrpSpPr/>
          <p:nvPr/>
        </p:nvGrpSpPr>
        <p:grpSpPr>
          <a:xfrm>
            <a:off x="2190678" y="3123864"/>
            <a:ext cx="380081" cy="367111"/>
            <a:chOff x="-38905225" y="3591875"/>
            <a:chExt cx="325300" cy="314200"/>
          </a:xfrm>
        </p:grpSpPr>
        <p:sp>
          <p:nvSpPr>
            <p:cNvPr id="6179" name="Google Shape;6179;p10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0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0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2" name="Google Shape;6182;p10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3" name="Google Shape;6183;p105"/>
          <p:cNvGrpSpPr/>
          <p:nvPr/>
        </p:nvGrpSpPr>
        <p:grpSpPr>
          <a:xfrm>
            <a:off x="3997427" y="3108944"/>
            <a:ext cx="290815" cy="369740"/>
            <a:chOff x="-37370925" y="3579105"/>
            <a:chExt cx="248900" cy="316450"/>
          </a:xfrm>
        </p:grpSpPr>
        <p:sp>
          <p:nvSpPr>
            <p:cNvPr id="6184" name="Google Shape;6184;p10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0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6" name="Google Shape;6186;p10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0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105"/>
          <p:cNvGrpSpPr/>
          <p:nvPr/>
        </p:nvGrpSpPr>
        <p:grpSpPr>
          <a:xfrm>
            <a:off x="1690803" y="2187015"/>
            <a:ext cx="371814" cy="369974"/>
            <a:chOff x="-42259725" y="3951100"/>
            <a:chExt cx="318225" cy="316650"/>
          </a:xfrm>
        </p:grpSpPr>
        <p:sp>
          <p:nvSpPr>
            <p:cNvPr id="6189" name="Google Shape;6189;p10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0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105"/>
          <p:cNvGrpSpPr/>
          <p:nvPr/>
        </p:nvGrpSpPr>
        <p:grpSpPr>
          <a:xfrm>
            <a:off x="3889164" y="1366036"/>
            <a:ext cx="370879" cy="337755"/>
            <a:chOff x="-40378075" y="3267450"/>
            <a:chExt cx="317425" cy="289075"/>
          </a:xfrm>
        </p:grpSpPr>
        <p:sp>
          <p:nvSpPr>
            <p:cNvPr id="6192" name="Google Shape;6192;p10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0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0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0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105"/>
          <p:cNvGrpSpPr/>
          <p:nvPr/>
        </p:nvGrpSpPr>
        <p:grpSpPr>
          <a:xfrm>
            <a:off x="3892830" y="1767304"/>
            <a:ext cx="363548" cy="369974"/>
            <a:chOff x="-40372575" y="3604550"/>
            <a:chExt cx="311150" cy="316650"/>
          </a:xfrm>
        </p:grpSpPr>
        <p:sp>
          <p:nvSpPr>
            <p:cNvPr id="6197" name="Google Shape;6197;p10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0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0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0" name="Google Shape;6200;p10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105"/>
          <p:cNvGrpSpPr/>
          <p:nvPr/>
        </p:nvGrpSpPr>
        <p:grpSpPr>
          <a:xfrm>
            <a:off x="2616780" y="2659967"/>
            <a:ext cx="399038" cy="372165"/>
            <a:chOff x="-38542250" y="3220175"/>
            <a:chExt cx="341525" cy="318525"/>
          </a:xfrm>
        </p:grpSpPr>
        <p:sp>
          <p:nvSpPr>
            <p:cNvPr id="6202" name="Google Shape;6202;p10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0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0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105"/>
          <p:cNvGrpSpPr/>
          <p:nvPr/>
        </p:nvGrpSpPr>
        <p:grpSpPr>
          <a:xfrm>
            <a:off x="2638712" y="3119337"/>
            <a:ext cx="369974" cy="369068"/>
            <a:chOff x="-38537400" y="3588000"/>
            <a:chExt cx="316650" cy="315875"/>
          </a:xfrm>
        </p:grpSpPr>
        <p:sp>
          <p:nvSpPr>
            <p:cNvPr id="6206" name="Google Shape;6206;p10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0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0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0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105"/>
          <p:cNvGrpSpPr/>
          <p:nvPr/>
        </p:nvGrpSpPr>
        <p:grpSpPr>
          <a:xfrm>
            <a:off x="2637792" y="3576866"/>
            <a:ext cx="371814" cy="369974"/>
            <a:chOff x="-38538975" y="3954250"/>
            <a:chExt cx="318225" cy="316650"/>
          </a:xfrm>
        </p:grpSpPr>
        <p:sp>
          <p:nvSpPr>
            <p:cNvPr id="6211" name="Google Shape;6211;p10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0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105"/>
          <p:cNvGrpSpPr/>
          <p:nvPr/>
        </p:nvGrpSpPr>
        <p:grpSpPr>
          <a:xfrm>
            <a:off x="3955104" y="3571793"/>
            <a:ext cx="375465" cy="371814"/>
            <a:chOff x="-37385100" y="3949908"/>
            <a:chExt cx="321350" cy="318225"/>
          </a:xfrm>
        </p:grpSpPr>
        <p:sp>
          <p:nvSpPr>
            <p:cNvPr id="6214" name="Google Shape;6214;p10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0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105"/>
          <p:cNvGrpSpPr/>
          <p:nvPr/>
        </p:nvGrpSpPr>
        <p:grpSpPr>
          <a:xfrm>
            <a:off x="2130763" y="1307353"/>
            <a:ext cx="370909" cy="370675"/>
            <a:chOff x="-41895050" y="3217225"/>
            <a:chExt cx="317450" cy="317250"/>
          </a:xfrm>
        </p:grpSpPr>
        <p:sp>
          <p:nvSpPr>
            <p:cNvPr id="6217" name="Google Shape;6217;p10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0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0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0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0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105"/>
          <p:cNvGrpSpPr/>
          <p:nvPr/>
        </p:nvGrpSpPr>
        <p:grpSpPr>
          <a:xfrm>
            <a:off x="2130310" y="1744287"/>
            <a:ext cx="371814" cy="369974"/>
            <a:chOff x="-41893475" y="3584850"/>
            <a:chExt cx="318225" cy="316650"/>
          </a:xfrm>
        </p:grpSpPr>
        <p:sp>
          <p:nvSpPr>
            <p:cNvPr id="6223" name="Google Shape;6223;p10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0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0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0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7" name="Google Shape;6227;p10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0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9" name="Google Shape;6229;p105"/>
          <p:cNvGrpSpPr/>
          <p:nvPr/>
        </p:nvGrpSpPr>
        <p:grpSpPr>
          <a:xfrm>
            <a:off x="900338" y="3139579"/>
            <a:ext cx="337522" cy="370909"/>
            <a:chOff x="-39998250" y="3605325"/>
            <a:chExt cx="288875" cy="317450"/>
          </a:xfrm>
        </p:grpSpPr>
        <p:sp>
          <p:nvSpPr>
            <p:cNvPr id="6230" name="Google Shape;6230;p10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0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105"/>
          <p:cNvGrpSpPr/>
          <p:nvPr/>
        </p:nvGrpSpPr>
        <p:grpSpPr>
          <a:xfrm>
            <a:off x="884112" y="3598043"/>
            <a:ext cx="369974" cy="369945"/>
            <a:chOff x="-40011050" y="3972375"/>
            <a:chExt cx="316650" cy="316625"/>
          </a:xfrm>
        </p:grpSpPr>
        <p:sp>
          <p:nvSpPr>
            <p:cNvPr id="6233" name="Google Shape;6233;p10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0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105"/>
          <p:cNvGrpSpPr/>
          <p:nvPr/>
        </p:nvGrpSpPr>
        <p:grpSpPr>
          <a:xfrm>
            <a:off x="3116043" y="2662742"/>
            <a:ext cx="266921" cy="369039"/>
            <a:chOff x="-38129425" y="3222550"/>
            <a:chExt cx="228450" cy="315850"/>
          </a:xfrm>
        </p:grpSpPr>
        <p:sp>
          <p:nvSpPr>
            <p:cNvPr id="6236" name="Google Shape;6236;p10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0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105"/>
          <p:cNvGrpSpPr/>
          <p:nvPr/>
        </p:nvGrpSpPr>
        <p:grpSpPr>
          <a:xfrm>
            <a:off x="3071012" y="3119337"/>
            <a:ext cx="371785" cy="369974"/>
            <a:chOff x="-38172725" y="3588000"/>
            <a:chExt cx="318200" cy="316650"/>
          </a:xfrm>
        </p:grpSpPr>
        <p:sp>
          <p:nvSpPr>
            <p:cNvPr id="6239" name="Google Shape;6239;p10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0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0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0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0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0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0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0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105"/>
          <p:cNvGrpSpPr/>
          <p:nvPr/>
        </p:nvGrpSpPr>
        <p:grpSpPr>
          <a:xfrm>
            <a:off x="3146914" y="3577772"/>
            <a:ext cx="219981" cy="369974"/>
            <a:chOff x="-38109725" y="3955025"/>
            <a:chExt cx="188275" cy="316650"/>
          </a:xfrm>
        </p:grpSpPr>
        <p:sp>
          <p:nvSpPr>
            <p:cNvPr id="6248" name="Google Shape;6248;p10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0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0" name="Google Shape;6250;p10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1" name="Google Shape;6251;p105"/>
          <p:cNvGrpSpPr/>
          <p:nvPr/>
        </p:nvGrpSpPr>
        <p:grpSpPr>
          <a:xfrm>
            <a:off x="2562313" y="1309193"/>
            <a:ext cx="373654" cy="369068"/>
            <a:chOff x="-41530375" y="3218800"/>
            <a:chExt cx="319800" cy="315875"/>
          </a:xfrm>
        </p:grpSpPr>
        <p:sp>
          <p:nvSpPr>
            <p:cNvPr id="6252" name="Google Shape;6252;p10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0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105"/>
          <p:cNvGrpSpPr/>
          <p:nvPr/>
        </p:nvGrpSpPr>
        <p:grpSpPr>
          <a:xfrm>
            <a:off x="2564607" y="1824351"/>
            <a:ext cx="369068" cy="289004"/>
            <a:chOff x="-41526450" y="3653375"/>
            <a:chExt cx="315875" cy="247350"/>
          </a:xfrm>
        </p:grpSpPr>
        <p:sp>
          <p:nvSpPr>
            <p:cNvPr id="6255" name="Google Shape;6255;p10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0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105"/>
          <p:cNvGrpSpPr/>
          <p:nvPr/>
        </p:nvGrpSpPr>
        <p:grpSpPr>
          <a:xfrm>
            <a:off x="2565994" y="2187015"/>
            <a:ext cx="366293" cy="369974"/>
            <a:chOff x="-41526450" y="3951100"/>
            <a:chExt cx="313500" cy="316650"/>
          </a:xfrm>
        </p:grpSpPr>
        <p:sp>
          <p:nvSpPr>
            <p:cNvPr id="6258" name="Google Shape;6258;p10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0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0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105"/>
          <p:cNvGrpSpPr/>
          <p:nvPr/>
        </p:nvGrpSpPr>
        <p:grpSpPr>
          <a:xfrm>
            <a:off x="1331249" y="2681144"/>
            <a:ext cx="339595" cy="371814"/>
            <a:chOff x="-39625900" y="3238300"/>
            <a:chExt cx="290650" cy="318225"/>
          </a:xfrm>
        </p:grpSpPr>
        <p:sp>
          <p:nvSpPr>
            <p:cNvPr id="6262" name="Google Shape;6262;p10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0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4" name="Google Shape;6264;p10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5" name="Google Shape;6265;p105"/>
          <p:cNvGrpSpPr/>
          <p:nvPr/>
        </p:nvGrpSpPr>
        <p:grpSpPr>
          <a:xfrm>
            <a:off x="1325300" y="3597605"/>
            <a:ext cx="366293" cy="370441"/>
            <a:chOff x="-39647175" y="3972000"/>
            <a:chExt cx="313500" cy="317050"/>
          </a:xfrm>
        </p:grpSpPr>
        <p:sp>
          <p:nvSpPr>
            <p:cNvPr id="6266" name="Google Shape;6266;p10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0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0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105"/>
          <p:cNvGrpSpPr/>
          <p:nvPr/>
        </p:nvGrpSpPr>
        <p:grpSpPr>
          <a:xfrm>
            <a:off x="3494427" y="2661603"/>
            <a:ext cx="375495" cy="370879"/>
            <a:chOff x="-37808850" y="3221575"/>
            <a:chExt cx="321375" cy="317425"/>
          </a:xfrm>
        </p:grpSpPr>
        <p:sp>
          <p:nvSpPr>
            <p:cNvPr id="6270" name="Google Shape;6270;p10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0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105"/>
          <p:cNvGrpSpPr/>
          <p:nvPr/>
        </p:nvGrpSpPr>
        <p:grpSpPr>
          <a:xfrm>
            <a:off x="3503201" y="3183634"/>
            <a:ext cx="372749" cy="241158"/>
            <a:chOff x="-37806500" y="3643030"/>
            <a:chExt cx="319025" cy="206400"/>
          </a:xfrm>
        </p:grpSpPr>
        <p:sp>
          <p:nvSpPr>
            <p:cNvPr id="6273" name="Google Shape;6273;p10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0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105"/>
          <p:cNvGrpSpPr/>
          <p:nvPr/>
        </p:nvGrpSpPr>
        <p:grpSpPr>
          <a:xfrm>
            <a:off x="3505508" y="3575931"/>
            <a:ext cx="368134" cy="371814"/>
            <a:chOff x="-37804925" y="3953450"/>
            <a:chExt cx="315075" cy="318225"/>
          </a:xfrm>
        </p:grpSpPr>
        <p:sp>
          <p:nvSpPr>
            <p:cNvPr id="6276" name="Google Shape;6276;p10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0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0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9" name="Google Shape;6279;p10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0" name="Google Shape;6280;p105"/>
          <p:cNvGrpSpPr/>
          <p:nvPr/>
        </p:nvGrpSpPr>
        <p:grpSpPr>
          <a:xfrm>
            <a:off x="4860977" y="1328538"/>
            <a:ext cx="355663" cy="308725"/>
            <a:chOff x="-28462125" y="3199700"/>
            <a:chExt cx="298550" cy="259150"/>
          </a:xfrm>
        </p:grpSpPr>
        <p:sp>
          <p:nvSpPr>
            <p:cNvPr id="6281" name="Google Shape;6281;p10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0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0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105"/>
          <p:cNvGrpSpPr/>
          <p:nvPr/>
        </p:nvGrpSpPr>
        <p:grpSpPr>
          <a:xfrm>
            <a:off x="4861930" y="1763228"/>
            <a:ext cx="353757" cy="352833"/>
            <a:chOff x="-28461325" y="3545475"/>
            <a:chExt cx="296950" cy="296175"/>
          </a:xfrm>
        </p:grpSpPr>
        <p:sp>
          <p:nvSpPr>
            <p:cNvPr id="6285" name="Google Shape;6285;p10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0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0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0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0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0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105"/>
          <p:cNvGrpSpPr/>
          <p:nvPr/>
        </p:nvGrpSpPr>
        <p:grpSpPr>
          <a:xfrm>
            <a:off x="4858162" y="2213272"/>
            <a:ext cx="361292" cy="352803"/>
            <a:chOff x="-28463700" y="3914875"/>
            <a:chExt cx="303275" cy="296150"/>
          </a:xfrm>
        </p:grpSpPr>
        <p:sp>
          <p:nvSpPr>
            <p:cNvPr id="6292" name="Google Shape;6292;p10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0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105"/>
          <p:cNvGrpSpPr/>
          <p:nvPr/>
        </p:nvGrpSpPr>
        <p:grpSpPr>
          <a:xfrm>
            <a:off x="7092947" y="1369355"/>
            <a:ext cx="351880" cy="227092"/>
            <a:chOff x="-26573400" y="3224125"/>
            <a:chExt cx="295375" cy="190625"/>
          </a:xfrm>
        </p:grpSpPr>
        <p:sp>
          <p:nvSpPr>
            <p:cNvPr id="6295" name="Google Shape;6295;p10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0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105"/>
          <p:cNvGrpSpPr/>
          <p:nvPr/>
        </p:nvGrpSpPr>
        <p:grpSpPr>
          <a:xfrm>
            <a:off x="7092947" y="1763690"/>
            <a:ext cx="351880" cy="351910"/>
            <a:chOff x="-26573400" y="3546250"/>
            <a:chExt cx="295375" cy="295400"/>
          </a:xfrm>
        </p:grpSpPr>
        <p:sp>
          <p:nvSpPr>
            <p:cNvPr id="6298" name="Google Shape;6298;p10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0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0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0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0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105"/>
          <p:cNvGrpSpPr/>
          <p:nvPr/>
        </p:nvGrpSpPr>
        <p:grpSpPr>
          <a:xfrm>
            <a:off x="7081228" y="2213599"/>
            <a:ext cx="375319" cy="352148"/>
            <a:chOff x="-26583625" y="3917025"/>
            <a:chExt cx="315050" cy="295600"/>
          </a:xfrm>
        </p:grpSpPr>
        <p:sp>
          <p:nvSpPr>
            <p:cNvPr id="6304" name="Google Shape;6304;p10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0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0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0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10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105"/>
          <p:cNvGrpSpPr/>
          <p:nvPr/>
        </p:nvGrpSpPr>
        <p:grpSpPr>
          <a:xfrm>
            <a:off x="5779742" y="3172629"/>
            <a:ext cx="289039" cy="352833"/>
            <a:chOff x="-24694925" y="3518700"/>
            <a:chExt cx="242625" cy="296175"/>
          </a:xfrm>
        </p:grpSpPr>
        <p:sp>
          <p:nvSpPr>
            <p:cNvPr id="6310" name="Google Shape;6310;p10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0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0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0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105"/>
          <p:cNvGrpSpPr/>
          <p:nvPr/>
        </p:nvGrpSpPr>
        <p:grpSpPr>
          <a:xfrm>
            <a:off x="5779280" y="3622657"/>
            <a:ext cx="289962" cy="352833"/>
            <a:chOff x="-24709100" y="3888875"/>
            <a:chExt cx="243400" cy="296175"/>
          </a:xfrm>
        </p:grpSpPr>
        <p:sp>
          <p:nvSpPr>
            <p:cNvPr id="6315" name="Google Shape;6315;p10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0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0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105"/>
          <p:cNvGrpSpPr/>
          <p:nvPr/>
        </p:nvGrpSpPr>
        <p:grpSpPr>
          <a:xfrm>
            <a:off x="7979280" y="2695320"/>
            <a:ext cx="356556" cy="349557"/>
            <a:chOff x="-22863675" y="3131775"/>
            <a:chExt cx="299300" cy="293425"/>
          </a:xfrm>
        </p:grpSpPr>
        <p:sp>
          <p:nvSpPr>
            <p:cNvPr id="6319" name="Google Shape;6319;p10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0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0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105"/>
          <p:cNvGrpSpPr/>
          <p:nvPr/>
        </p:nvGrpSpPr>
        <p:grpSpPr>
          <a:xfrm>
            <a:off x="5322144" y="1306499"/>
            <a:ext cx="310602" cy="352803"/>
            <a:chOff x="-28069875" y="3175300"/>
            <a:chExt cx="260725" cy="296150"/>
          </a:xfrm>
        </p:grpSpPr>
        <p:sp>
          <p:nvSpPr>
            <p:cNvPr id="6323" name="Google Shape;6323;p10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0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0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0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0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0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0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10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105"/>
          <p:cNvGrpSpPr/>
          <p:nvPr/>
        </p:nvGrpSpPr>
        <p:grpSpPr>
          <a:xfrm>
            <a:off x="5363423" y="2213733"/>
            <a:ext cx="228045" cy="351880"/>
            <a:chOff x="-28032075" y="3916450"/>
            <a:chExt cx="191425" cy="295375"/>
          </a:xfrm>
        </p:grpSpPr>
        <p:sp>
          <p:nvSpPr>
            <p:cNvPr id="6334" name="Google Shape;6334;p10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0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0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105"/>
          <p:cNvGrpSpPr/>
          <p:nvPr/>
        </p:nvGrpSpPr>
        <p:grpSpPr>
          <a:xfrm>
            <a:off x="7528769" y="1306484"/>
            <a:ext cx="352833" cy="352833"/>
            <a:chOff x="-26201650" y="3176075"/>
            <a:chExt cx="296175" cy="296175"/>
          </a:xfrm>
        </p:grpSpPr>
        <p:sp>
          <p:nvSpPr>
            <p:cNvPr id="6338" name="Google Shape;6338;p10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0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105"/>
          <p:cNvGrpSpPr/>
          <p:nvPr/>
        </p:nvGrpSpPr>
        <p:grpSpPr>
          <a:xfrm>
            <a:off x="7528293" y="1763705"/>
            <a:ext cx="353786" cy="351880"/>
            <a:chOff x="-26204800" y="3547050"/>
            <a:chExt cx="296975" cy="295375"/>
          </a:xfrm>
        </p:grpSpPr>
        <p:sp>
          <p:nvSpPr>
            <p:cNvPr id="6341" name="Google Shape;6341;p10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0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3" name="Google Shape;6343;p10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105"/>
          <p:cNvGrpSpPr/>
          <p:nvPr/>
        </p:nvGrpSpPr>
        <p:grpSpPr>
          <a:xfrm>
            <a:off x="6199548" y="2693683"/>
            <a:ext cx="345328" cy="352833"/>
            <a:chOff x="-24353875" y="3147725"/>
            <a:chExt cx="289875" cy="296175"/>
          </a:xfrm>
        </p:grpSpPr>
        <p:sp>
          <p:nvSpPr>
            <p:cNvPr id="6345" name="Google Shape;6345;p10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0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105"/>
          <p:cNvGrpSpPr/>
          <p:nvPr/>
        </p:nvGrpSpPr>
        <p:grpSpPr>
          <a:xfrm>
            <a:off x="6207530" y="3173090"/>
            <a:ext cx="329365" cy="351910"/>
            <a:chOff x="-24344425" y="3519475"/>
            <a:chExt cx="276475" cy="295400"/>
          </a:xfrm>
        </p:grpSpPr>
        <p:sp>
          <p:nvSpPr>
            <p:cNvPr id="6348" name="Google Shape;6348;p10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0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05"/>
          <p:cNvGrpSpPr/>
          <p:nvPr/>
        </p:nvGrpSpPr>
        <p:grpSpPr>
          <a:xfrm>
            <a:off x="6197210" y="3625010"/>
            <a:ext cx="350004" cy="348128"/>
            <a:chOff x="-24353075" y="3891250"/>
            <a:chExt cx="293800" cy="292225"/>
          </a:xfrm>
        </p:grpSpPr>
        <p:sp>
          <p:nvSpPr>
            <p:cNvPr id="6351" name="Google Shape;6351;p10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105"/>
          <p:cNvGrpSpPr/>
          <p:nvPr/>
        </p:nvGrpSpPr>
        <p:grpSpPr>
          <a:xfrm>
            <a:off x="7980681" y="3173313"/>
            <a:ext cx="353757" cy="351463"/>
            <a:chOff x="-22845575" y="3504075"/>
            <a:chExt cx="296950" cy="295025"/>
          </a:xfrm>
        </p:grpSpPr>
        <p:sp>
          <p:nvSpPr>
            <p:cNvPr id="6354" name="Google Shape;6354;p10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0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105"/>
          <p:cNvGrpSpPr/>
          <p:nvPr/>
        </p:nvGrpSpPr>
        <p:grpSpPr>
          <a:xfrm>
            <a:off x="5773862" y="1306961"/>
            <a:ext cx="299344" cy="351880"/>
            <a:chOff x="-27691025" y="3175300"/>
            <a:chExt cx="251275" cy="295375"/>
          </a:xfrm>
        </p:grpSpPr>
        <p:sp>
          <p:nvSpPr>
            <p:cNvPr id="6357" name="Google Shape;6357;p10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0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0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0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105"/>
          <p:cNvGrpSpPr/>
          <p:nvPr/>
        </p:nvGrpSpPr>
        <p:grpSpPr>
          <a:xfrm>
            <a:off x="5746179" y="1825637"/>
            <a:ext cx="354710" cy="228015"/>
            <a:chOff x="-27721750" y="3598250"/>
            <a:chExt cx="297750" cy="191400"/>
          </a:xfrm>
        </p:grpSpPr>
        <p:sp>
          <p:nvSpPr>
            <p:cNvPr id="6362" name="Google Shape;6362;p10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0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105"/>
          <p:cNvGrpSpPr/>
          <p:nvPr/>
        </p:nvGrpSpPr>
        <p:grpSpPr>
          <a:xfrm>
            <a:off x="5747579" y="2219183"/>
            <a:ext cx="351910" cy="340980"/>
            <a:chOff x="-27719400" y="3925600"/>
            <a:chExt cx="295400" cy="286225"/>
          </a:xfrm>
        </p:grpSpPr>
        <p:sp>
          <p:nvSpPr>
            <p:cNvPr id="6365" name="Google Shape;6365;p10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0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105"/>
          <p:cNvGrpSpPr/>
          <p:nvPr/>
        </p:nvGrpSpPr>
        <p:grpSpPr>
          <a:xfrm>
            <a:off x="7968851" y="1306023"/>
            <a:ext cx="353757" cy="353757"/>
            <a:chOff x="-25834600" y="3176875"/>
            <a:chExt cx="296950" cy="296950"/>
          </a:xfrm>
        </p:grpSpPr>
        <p:sp>
          <p:nvSpPr>
            <p:cNvPr id="6368" name="Google Shape;6368;p10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0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0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0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0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105"/>
          <p:cNvGrpSpPr/>
          <p:nvPr/>
        </p:nvGrpSpPr>
        <p:grpSpPr>
          <a:xfrm>
            <a:off x="7968851" y="1774024"/>
            <a:ext cx="353757" cy="331241"/>
            <a:chOff x="-25834600" y="3564375"/>
            <a:chExt cx="296950" cy="278050"/>
          </a:xfrm>
        </p:grpSpPr>
        <p:sp>
          <p:nvSpPr>
            <p:cNvPr id="6374" name="Google Shape;6374;p10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0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0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0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0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0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105"/>
          <p:cNvGrpSpPr/>
          <p:nvPr/>
        </p:nvGrpSpPr>
        <p:grpSpPr>
          <a:xfrm>
            <a:off x="7966974" y="2213376"/>
            <a:ext cx="357509" cy="352595"/>
            <a:chOff x="-25834600" y="3915850"/>
            <a:chExt cx="300100" cy="295975"/>
          </a:xfrm>
        </p:grpSpPr>
        <p:sp>
          <p:nvSpPr>
            <p:cNvPr id="6383" name="Google Shape;6383;p10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0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0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105"/>
          <p:cNvGrpSpPr/>
          <p:nvPr/>
        </p:nvGrpSpPr>
        <p:grpSpPr>
          <a:xfrm>
            <a:off x="6702402" y="2694606"/>
            <a:ext cx="228968" cy="350987"/>
            <a:chOff x="-23930925" y="3149300"/>
            <a:chExt cx="192200" cy="294625"/>
          </a:xfrm>
        </p:grpSpPr>
        <p:sp>
          <p:nvSpPr>
            <p:cNvPr id="6387" name="Google Shape;6387;p10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0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0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0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105"/>
          <p:cNvGrpSpPr/>
          <p:nvPr/>
        </p:nvGrpSpPr>
        <p:grpSpPr>
          <a:xfrm>
            <a:off x="6659232" y="3173090"/>
            <a:ext cx="315307" cy="351910"/>
            <a:chOff x="-23962425" y="3519475"/>
            <a:chExt cx="264675" cy="295400"/>
          </a:xfrm>
        </p:grpSpPr>
        <p:sp>
          <p:nvSpPr>
            <p:cNvPr id="6392" name="Google Shape;6392;p10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0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4" name="Google Shape;6394;p10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5" name="Google Shape;6395;p105"/>
          <p:cNvGrpSpPr/>
          <p:nvPr/>
        </p:nvGrpSpPr>
        <p:grpSpPr>
          <a:xfrm>
            <a:off x="8037908" y="3623134"/>
            <a:ext cx="239302" cy="351880"/>
            <a:chOff x="-22788075" y="3904625"/>
            <a:chExt cx="200875" cy="295375"/>
          </a:xfrm>
        </p:grpSpPr>
        <p:sp>
          <p:nvSpPr>
            <p:cNvPr id="6396" name="Google Shape;6396;p10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0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0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0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105"/>
          <p:cNvGrpSpPr/>
          <p:nvPr/>
        </p:nvGrpSpPr>
        <p:grpSpPr>
          <a:xfrm>
            <a:off x="6193206" y="1306499"/>
            <a:ext cx="354710" cy="352803"/>
            <a:chOff x="-27351575" y="3175300"/>
            <a:chExt cx="297750" cy="296150"/>
          </a:xfrm>
        </p:grpSpPr>
        <p:sp>
          <p:nvSpPr>
            <p:cNvPr id="6401" name="Google Shape;6401;p10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0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0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0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105"/>
          <p:cNvGrpSpPr/>
          <p:nvPr/>
        </p:nvGrpSpPr>
        <p:grpSpPr>
          <a:xfrm>
            <a:off x="6235914" y="1763109"/>
            <a:ext cx="269293" cy="353072"/>
            <a:chOff x="-27313750" y="3545275"/>
            <a:chExt cx="226050" cy="296375"/>
          </a:xfrm>
        </p:grpSpPr>
        <p:sp>
          <p:nvSpPr>
            <p:cNvPr id="6406" name="Google Shape;6406;p10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0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0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105"/>
          <p:cNvGrpSpPr/>
          <p:nvPr/>
        </p:nvGrpSpPr>
        <p:grpSpPr>
          <a:xfrm>
            <a:off x="6193206" y="2211380"/>
            <a:ext cx="354710" cy="356586"/>
            <a:chOff x="-27351575" y="3915650"/>
            <a:chExt cx="297750" cy="299325"/>
          </a:xfrm>
        </p:grpSpPr>
        <p:sp>
          <p:nvSpPr>
            <p:cNvPr id="6410" name="Google Shape;6410;p10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105"/>
          <p:cNvGrpSpPr/>
          <p:nvPr/>
        </p:nvGrpSpPr>
        <p:grpSpPr>
          <a:xfrm>
            <a:off x="4880696" y="2693579"/>
            <a:ext cx="319060" cy="353042"/>
            <a:chOff x="-25445525" y="3175900"/>
            <a:chExt cx="267825" cy="296350"/>
          </a:xfrm>
        </p:grpSpPr>
        <p:sp>
          <p:nvSpPr>
            <p:cNvPr id="6413" name="Google Shape;6413;p10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0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0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105"/>
          <p:cNvGrpSpPr/>
          <p:nvPr/>
        </p:nvGrpSpPr>
        <p:grpSpPr>
          <a:xfrm>
            <a:off x="4862410" y="3183902"/>
            <a:ext cx="355633" cy="330288"/>
            <a:chOff x="-25465200" y="3565175"/>
            <a:chExt cx="298525" cy="277250"/>
          </a:xfrm>
        </p:grpSpPr>
        <p:sp>
          <p:nvSpPr>
            <p:cNvPr id="6417" name="Google Shape;6417;p10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0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105"/>
          <p:cNvGrpSpPr/>
          <p:nvPr/>
        </p:nvGrpSpPr>
        <p:grpSpPr>
          <a:xfrm>
            <a:off x="4861948" y="3623432"/>
            <a:ext cx="356556" cy="351285"/>
            <a:chOff x="-25465200" y="3916150"/>
            <a:chExt cx="299300" cy="294875"/>
          </a:xfrm>
        </p:grpSpPr>
        <p:sp>
          <p:nvSpPr>
            <p:cNvPr id="6420" name="Google Shape;6420;p10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0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105"/>
          <p:cNvGrpSpPr/>
          <p:nvPr/>
        </p:nvGrpSpPr>
        <p:grpSpPr>
          <a:xfrm>
            <a:off x="7089388" y="2693698"/>
            <a:ext cx="351880" cy="352803"/>
            <a:chOff x="-23615075" y="3148525"/>
            <a:chExt cx="295375" cy="296150"/>
          </a:xfrm>
        </p:grpSpPr>
        <p:sp>
          <p:nvSpPr>
            <p:cNvPr id="6423" name="Google Shape;6423;p10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0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0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0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10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105"/>
          <p:cNvGrpSpPr/>
          <p:nvPr/>
        </p:nvGrpSpPr>
        <p:grpSpPr>
          <a:xfrm>
            <a:off x="7088911" y="3632977"/>
            <a:ext cx="352833" cy="332194"/>
            <a:chOff x="-23615075" y="3906200"/>
            <a:chExt cx="296175" cy="278850"/>
          </a:xfrm>
        </p:grpSpPr>
        <p:sp>
          <p:nvSpPr>
            <p:cNvPr id="6429" name="Google Shape;6429;p10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0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0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2" name="Google Shape;6432;p10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3" name="Google Shape;6433;p105"/>
          <p:cNvGrpSpPr/>
          <p:nvPr/>
        </p:nvGrpSpPr>
        <p:grpSpPr>
          <a:xfrm>
            <a:off x="6637880" y="1306618"/>
            <a:ext cx="353757" cy="352565"/>
            <a:chOff x="-26980600" y="3175500"/>
            <a:chExt cx="296950" cy="295950"/>
          </a:xfrm>
        </p:grpSpPr>
        <p:sp>
          <p:nvSpPr>
            <p:cNvPr id="6434" name="Google Shape;6434;p10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0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0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7" name="Google Shape;6437;p10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105"/>
          <p:cNvGrpSpPr/>
          <p:nvPr/>
        </p:nvGrpSpPr>
        <p:grpSpPr>
          <a:xfrm>
            <a:off x="6638357" y="2245154"/>
            <a:ext cx="352803" cy="289039"/>
            <a:chOff x="-26981375" y="3951875"/>
            <a:chExt cx="296150" cy="242625"/>
          </a:xfrm>
        </p:grpSpPr>
        <p:sp>
          <p:nvSpPr>
            <p:cNvPr id="6439" name="Google Shape;6439;p10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0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0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105"/>
          <p:cNvGrpSpPr/>
          <p:nvPr/>
        </p:nvGrpSpPr>
        <p:grpSpPr>
          <a:xfrm>
            <a:off x="5303399" y="2692745"/>
            <a:ext cx="351910" cy="354710"/>
            <a:chOff x="-25094250" y="3176075"/>
            <a:chExt cx="295400" cy="297750"/>
          </a:xfrm>
        </p:grpSpPr>
        <p:sp>
          <p:nvSpPr>
            <p:cNvPr id="6443" name="Google Shape;6443;p10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0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0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105"/>
          <p:cNvGrpSpPr/>
          <p:nvPr/>
        </p:nvGrpSpPr>
        <p:grpSpPr>
          <a:xfrm>
            <a:off x="5303399" y="3173106"/>
            <a:ext cx="351910" cy="351880"/>
            <a:chOff x="-25094250" y="3547050"/>
            <a:chExt cx="295400" cy="295375"/>
          </a:xfrm>
        </p:grpSpPr>
        <p:sp>
          <p:nvSpPr>
            <p:cNvPr id="6447" name="Google Shape;6447;p10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0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0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0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0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2" name="Google Shape;6452;p10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3" name="Google Shape;6453;p105"/>
          <p:cNvGrpSpPr/>
          <p:nvPr/>
        </p:nvGrpSpPr>
        <p:grpSpPr>
          <a:xfrm>
            <a:off x="7535476" y="2693698"/>
            <a:ext cx="352803" cy="352803"/>
            <a:chOff x="-23245675" y="3148525"/>
            <a:chExt cx="296150" cy="296150"/>
          </a:xfrm>
        </p:grpSpPr>
        <p:sp>
          <p:nvSpPr>
            <p:cNvPr id="6454" name="Google Shape;6454;p10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0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0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7" name="Google Shape;6457;p10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8" name="Google Shape;6458;p105"/>
          <p:cNvGrpSpPr/>
          <p:nvPr/>
        </p:nvGrpSpPr>
        <p:grpSpPr>
          <a:xfrm>
            <a:off x="7535938" y="3622672"/>
            <a:ext cx="351880" cy="352803"/>
            <a:chOff x="-23244900" y="3888100"/>
            <a:chExt cx="295375" cy="296150"/>
          </a:xfrm>
        </p:grpSpPr>
        <p:sp>
          <p:nvSpPr>
            <p:cNvPr id="6459" name="Google Shape;6459;p10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0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0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0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0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0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0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0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0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0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10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0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472" name="Google Shape;6472;p10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76" name="Shape 6476"/>
        <p:cNvGrpSpPr/>
        <p:nvPr/>
      </p:nvGrpSpPr>
      <p:grpSpPr>
        <a:xfrm>
          <a:off x="0" y="0"/>
          <a:ext cx="0" cy="0"/>
          <a:chOff x="0" y="0"/>
          <a:chExt cx="0" cy="0"/>
        </a:xfrm>
      </p:grpSpPr>
      <p:sp>
        <p:nvSpPr>
          <p:cNvPr id="6477" name="Google Shape;6477;p10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8" name="Google Shape;6478;p106"/>
          <p:cNvGrpSpPr/>
          <p:nvPr/>
        </p:nvGrpSpPr>
        <p:grpSpPr>
          <a:xfrm>
            <a:off x="850004" y="1823018"/>
            <a:ext cx="367261" cy="367261"/>
            <a:chOff x="-65145700" y="3727425"/>
            <a:chExt cx="317425" cy="317425"/>
          </a:xfrm>
        </p:grpSpPr>
        <p:sp>
          <p:nvSpPr>
            <p:cNvPr id="6479" name="Google Shape;6479;p10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0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106"/>
          <p:cNvGrpSpPr/>
          <p:nvPr/>
        </p:nvGrpSpPr>
        <p:grpSpPr>
          <a:xfrm>
            <a:off x="853201" y="2251933"/>
            <a:ext cx="360868" cy="367261"/>
            <a:chOff x="-65144125" y="4094450"/>
            <a:chExt cx="311900" cy="317425"/>
          </a:xfrm>
        </p:grpSpPr>
        <p:sp>
          <p:nvSpPr>
            <p:cNvPr id="6482" name="Google Shape;6482;p10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0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0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5" name="Google Shape;6485;p10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6" name="Google Shape;6486;p106"/>
          <p:cNvGrpSpPr/>
          <p:nvPr/>
        </p:nvGrpSpPr>
        <p:grpSpPr>
          <a:xfrm>
            <a:off x="3056770" y="1822628"/>
            <a:ext cx="370645" cy="368042"/>
            <a:chOff x="-63250675" y="3744075"/>
            <a:chExt cx="320350" cy="318100"/>
          </a:xfrm>
        </p:grpSpPr>
        <p:sp>
          <p:nvSpPr>
            <p:cNvPr id="6487" name="Google Shape;6487;p10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0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0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106"/>
          <p:cNvGrpSpPr/>
          <p:nvPr/>
        </p:nvGrpSpPr>
        <p:grpSpPr>
          <a:xfrm>
            <a:off x="3058462" y="2251933"/>
            <a:ext cx="367261" cy="367261"/>
            <a:chOff x="-63250675" y="4110200"/>
            <a:chExt cx="317425" cy="317425"/>
          </a:xfrm>
        </p:grpSpPr>
        <p:sp>
          <p:nvSpPr>
            <p:cNvPr id="6491" name="Google Shape;6491;p10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0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0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0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0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0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106"/>
          <p:cNvGrpSpPr/>
          <p:nvPr/>
        </p:nvGrpSpPr>
        <p:grpSpPr>
          <a:xfrm>
            <a:off x="1737509" y="2749028"/>
            <a:ext cx="359075" cy="358844"/>
            <a:chOff x="-61351725" y="3372400"/>
            <a:chExt cx="310350" cy="310150"/>
          </a:xfrm>
        </p:grpSpPr>
        <p:sp>
          <p:nvSpPr>
            <p:cNvPr id="6501" name="Google Shape;6501;p10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0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0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106"/>
          <p:cNvGrpSpPr/>
          <p:nvPr/>
        </p:nvGrpSpPr>
        <p:grpSpPr>
          <a:xfrm>
            <a:off x="1733864" y="3212084"/>
            <a:ext cx="366364" cy="333534"/>
            <a:chOff x="-61354875" y="3751050"/>
            <a:chExt cx="316650" cy="288275"/>
          </a:xfrm>
        </p:grpSpPr>
        <p:sp>
          <p:nvSpPr>
            <p:cNvPr id="6505" name="Google Shape;6505;p10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0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0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106"/>
          <p:cNvGrpSpPr/>
          <p:nvPr/>
        </p:nvGrpSpPr>
        <p:grpSpPr>
          <a:xfrm>
            <a:off x="1733864" y="3653724"/>
            <a:ext cx="366364" cy="367290"/>
            <a:chOff x="-61354875" y="4101525"/>
            <a:chExt cx="316650" cy="317450"/>
          </a:xfrm>
        </p:grpSpPr>
        <p:sp>
          <p:nvSpPr>
            <p:cNvPr id="6509" name="Google Shape;6509;p10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0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106"/>
          <p:cNvGrpSpPr/>
          <p:nvPr/>
        </p:nvGrpSpPr>
        <p:grpSpPr>
          <a:xfrm>
            <a:off x="3950299" y="2745600"/>
            <a:ext cx="368157" cy="365699"/>
            <a:chOff x="-59470075" y="3308975"/>
            <a:chExt cx="318200" cy="316075"/>
          </a:xfrm>
        </p:grpSpPr>
        <p:sp>
          <p:nvSpPr>
            <p:cNvPr id="6512" name="Google Shape;6512;p10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0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0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0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0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0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0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0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106"/>
          <p:cNvGrpSpPr/>
          <p:nvPr/>
        </p:nvGrpSpPr>
        <p:grpSpPr>
          <a:xfrm>
            <a:off x="1295729" y="1381305"/>
            <a:ext cx="367261" cy="364686"/>
            <a:chOff x="-64781025" y="3361050"/>
            <a:chExt cx="317425" cy="315200"/>
          </a:xfrm>
        </p:grpSpPr>
        <p:sp>
          <p:nvSpPr>
            <p:cNvPr id="6522" name="Google Shape;6522;p10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0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0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10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0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0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9" name="Google Shape;6529;p106"/>
          <p:cNvGrpSpPr/>
          <p:nvPr/>
        </p:nvGrpSpPr>
        <p:grpSpPr>
          <a:xfrm>
            <a:off x="3500129" y="1822744"/>
            <a:ext cx="382765" cy="367810"/>
            <a:chOff x="-62890750" y="3747425"/>
            <a:chExt cx="330825" cy="317900"/>
          </a:xfrm>
        </p:grpSpPr>
        <p:sp>
          <p:nvSpPr>
            <p:cNvPr id="6530" name="Google Shape;6530;p10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0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0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0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0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0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0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0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0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0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0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0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0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0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106"/>
          <p:cNvGrpSpPr/>
          <p:nvPr/>
        </p:nvGrpSpPr>
        <p:grpSpPr>
          <a:xfrm>
            <a:off x="3507881" y="2252381"/>
            <a:ext cx="367261" cy="366364"/>
            <a:chOff x="-62884425" y="4111775"/>
            <a:chExt cx="317425" cy="316650"/>
          </a:xfrm>
        </p:grpSpPr>
        <p:sp>
          <p:nvSpPr>
            <p:cNvPr id="6545" name="Google Shape;6545;p10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0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106"/>
          <p:cNvGrpSpPr/>
          <p:nvPr/>
        </p:nvGrpSpPr>
        <p:grpSpPr>
          <a:xfrm>
            <a:off x="2180515" y="2748450"/>
            <a:ext cx="365438" cy="360001"/>
            <a:chOff x="-60991775" y="3376900"/>
            <a:chExt cx="315850" cy="311150"/>
          </a:xfrm>
        </p:grpSpPr>
        <p:sp>
          <p:nvSpPr>
            <p:cNvPr id="6548" name="Google Shape;6548;p10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0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0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106"/>
          <p:cNvGrpSpPr/>
          <p:nvPr/>
        </p:nvGrpSpPr>
        <p:grpSpPr>
          <a:xfrm>
            <a:off x="2180052" y="3199314"/>
            <a:ext cx="366364" cy="359075"/>
            <a:chOff x="-60988625" y="3740800"/>
            <a:chExt cx="316650" cy="310350"/>
          </a:xfrm>
        </p:grpSpPr>
        <p:sp>
          <p:nvSpPr>
            <p:cNvPr id="6552" name="Google Shape;6552;p10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0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106"/>
          <p:cNvGrpSpPr/>
          <p:nvPr/>
        </p:nvGrpSpPr>
        <p:grpSpPr>
          <a:xfrm>
            <a:off x="2180052" y="3654765"/>
            <a:ext cx="366364" cy="365207"/>
            <a:chOff x="-60987850" y="4100950"/>
            <a:chExt cx="316650" cy="315650"/>
          </a:xfrm>
        </p:grpSpPr>
        <p:sp>
          <p:nvSpPr>
            <p:cNvPr id="6556" name="Google Shape;6556;p10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0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0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0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0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106"/>
          <p:cNvGrpSpPr/>
          <p:nvPr/>
        </p:nvGrpSpPr>
        <p:grpSpPr>
          <a:xfrm>
            <a:off x="3949836" y="3200225"/>
            <a:ext cx="369083" cy="357253"/>
            <a:chOff x="-59447250" y="3706150"/>
            <a:chExt cx="319000" cy="308775"/>
          </a:xfrm>
        </p:grpSpPr>
        <p:sp>
          <p:nvSpPr>
            <p:cNvPr id="6562" name="Google Shape;6562;p10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0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0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0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106"/>
          <p:cNvGrpSpPr/>
          <p:nvPr/>
        </p:nvGrpSpPr>
        <p:grpSpPr>
          <a:xfrm>
            <a:off x="1738564" y="1381536"/>
            <a:ext cx="368186" cy="364224"/>
            <a:chOff x="-64406125" y="3362225"/>
            <a:chExt cx="318225" cy="314800"/>
          </a:xfrm>
        </p:grpSpPr>
        <p:sp>
          <p:nvSpPr>
            <p:cNvPr id="6567" name="Google Shape;6567;p10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0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10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106"/>
          <p:cNvGrpSpPr/>
          <p:nvPr/>
        </p:nvGrpSpPr>
        <p:grpSpPr>
          <a:xfrm>
            <a:off x="1739027" y="2252381"/>
            <a:ext cx="367261" cy="366364"/>
            <a:chOff x="-64410850" y="4094450"/>
            <a:chExt cx="317425" cy="316650"/>
          </a:xfrm>
        </p:grpSpPr>
        <p:sp>
          <p:nvSpPr>
            <p:cNvPr id="6571" name="Google Shape;6571;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4" name="Google Shape;6574;p10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5" name="Google Shape;6575;p106"/>
          <p:cNvGrpSpPr/>
          <p:nvPr/>
        </p:nvGrpSpPr>
        <p:grpSpPr>
          <a:xfrm>
            <a:off x="3960575" y="1822454"/>
            <a:ext cx="365467" cy="368389"/>
            <a:chOff x="-62516625" y="3743175"/>
            <a:chExt cx="315875" cy="318400"/>
          </a:xfrm>
        </p:grpSpPr>
        <p:sp>
          <p:nvSpPr>
            <p:cNvPr id="6576" name="Google Shape;6576;p10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0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106"/>
          <p:cNvGrpSpPr/>
          <p:nvPr/>
        </p:nvGrpSpPr>
        <p:grpSpPr>
          <a:xfrm>
            <a:off x="3967415" y="2272426"/>
            <a:ext cx="351786" cy="326274"/>
            <a:chOff x="-62511900" y="4129100"/>
            <a:chExt cx="304050" cy="282000"/>
          </a:xfrm>
        </p:grpSpPr>
        <p:sp>
          <p:nvSpPr>
            <p:cNvPr id="6579" name="Google Shape;6579;p10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0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0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0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106"/>
          <p:cNvGrpSpPr/>
          <p:nvPr/>
        </p:nvGrpSpPr>
        <p:grpSpPr>
          <a:xfrm>
            <a:off x="2645537" y="2744820"/>
            <a:ext cx="310770" cy="367261"/>
            <a:chOff x="-60597975" y="3367475"/>
            <a:chExt cx="268600" cy="317425"/>
          </a:xfrm>
        </p:grpSpPr>
        <p:sp>
          <p:nvSpPr>
            <p:cNvPr id="6585" name="Google Shape;6585;p10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0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0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0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0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0" name="Google Shape;6590;p10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1" name="Google Shape;6591;p106"/>
          <p:cNvGrpSpPr/>
          <p:nvPr/>
        </p:nvGrpSpPr>
        <p:grpSpPr>
          <a:xfrm>
            <a:off x="2617740" y="3706136"/>
            <a:ext cx="366364" cy="262465"/>
            <a:chOff x="-60621600" y="4145650"/>
            <a:chExt cx="316650" cy="226850"/>
          </a:xfrm>
        </p:grpSpPr>
        <p:sp>
          <p:nvSpPr>
            <p:cNvPr id="6592" name="Google Shape;6592;p10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0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0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106"/>
          <p:cNvGrpSpPr/>
          <p:nvPr/>
        </p:nvGrpSpPr>
        <p:grpSpPr>
          <a:xfrm>
            <a:off x="3954392" y="3654635"/>
            <a:ext cx="359972" cy="365467"/>
            <a:chOff x="-59400775" y="4084200"/>
            <a:chExt cx="311125" cy="315875"/>
          </a:xfrm>
        </p:grpSpPr>
        <p:sp>
          <p:nvSpPr>
            <p:cNvPr id="6596" name="Google Shape;6596;p10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0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0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0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0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106"/>
          <p:cNvGrpSpPr/>
          <p:nvPr/>
        </p:nvGrpSpPr>
        <p:grpSpPr>
          <a:xfrm>
            <a:off x="2178486" y="1380466"/>
            <a:ext cx="365438" cy="366364"/>
            <a:chOff x="-64044600" y="3360375"/>
            <a:chExt cx="315850" cy="316650"/>
          </a:xfrm>
        </p:grpSpPr>
        <p:sp>
          <p:nvSpPr>
            <p:cNvPr id="6603" name="Google Shape;6603;p10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0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0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106"/>
          <p:cNvGrpSpPr/>
          <p:nvPr/>
        </p:nvGrpSpPr>
        <p:grpSpPr>
          <a:xfrm>
            <a:off x="2204909" y="1823018"/>
            <a:ext cx="312592" cy="367261"/>
            <a:chOff x="-64022550" y="3727425"/>
            <a:chExt cx="270175" cy="317425"/>
          </a:xfrm>
        </p:grpSpPr>
        <p:sp>
          <p:nvSpPr>
            <p:cNvPr id="6607" name="Google Shape;6607;p10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0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0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106"/>
          <p:cNvGrpSpPr/>
          <p:nvPr/>
        </p:nvGrpSpPr>
        <p:grpSpPr>
          <a:xfrm>
            <a:off x="2229047" y="2251918"/>
            <a:ext cx="264317" cy="367290"/>
            <a:chOff x="-64001300" y="4093650"/>
            <a:chExt cx="228450" cy="317450"/>
          </a:xfrm>
        </p:grpSpPr>
        <p:sp>
          <p:nvSpPr>
            <p:cNvPr id="6611" name="Google Shape;6611;p10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0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0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0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106"/>
          <p:cNvGrpSpPr/>
          <p:nvPr/>
        </p:nvGrpSpPr>
        <p:grpSpPr>
          <a:xfrm>
            <a:off x="848051" y="2745210"/>
            <a:ext cx="359972" cy="366480"/>
            <a:chOff x="-62148800" y="3377700"/>
            <a:chExt cx="311125" cy="316750"/>
          </a:xfrm>
        </p:grpSpPr>
        <p:sp>
          <p:nvSpPr>
            <p:cNvPr id="6616" name="Google Shape;6616;p10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0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106"/>
          <p:cNvGrpSpPr/>
          <p:nvPr/>
        </p:nvGrpSpPr>
        <p:grpSpPr>
          <a:xfrm>
            <a:off x="843958" y="3195207"/>
            <a:ext cx="368157" cy="367290"/>
            <a:chOff x="-62154300" y="3743950"/>
            <a:chExt cx="318200" cy="317450"/>
          </a:xfrm>
        </p:grpSpPr>
        <p:sp>
          <p:nvSpPr>
            <p:cNvPr id="6619" name="Google Shape;6619;p10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0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106"/>
          <p:cNvGrpSpPr/>
          <p:nvPr/>
        </p:nvGrpSpPr>
        <p:grpSpPr>
          <a:xfrm>
            <a:off x="843944" y="3654187"/>
            <a:ext cx="368186" cy="366364"/>
            <a:chOff x="-62151950" y="4111775"/>
            <a:chExt cx="318225" cy="316650"/>
          </a:xfrm>
        </p:grpSpPr>
        <p:sp>
          <p:nvSpPr>
            <p:cNvPr id="6622" name="Google Shape;6622;p10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0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0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0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106"/>
          <p:cNvGrpSpPr/>
          <p:nvPr/>
        </p:nvGrpSpPr>
        <p:grpSpPr>
          <a:xfrm>
            <a:off x="3062568" y="2744733"/>
            <a:ext cx="368157" cy="367434"/>
            <a:chOff x="-60254550" y="3367325"/>
            <a:chExt cx="318200" cy="317575"/>
          </a:xfrm>
        </p:grpSpPr>
        <p:sp>
          <p:nvSpPr>
            <p:cNvPr id="6627" name="Google Shape;6627;p10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0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0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0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106"/>
          <p:cNvGrpSpPr/>
          <p:nvPr/>
        </p:nvGrpSpPr>
        <p:grpSpPr>
          <a:xfrm>
            <a:off x="3063465" y="3195727"/>
            <a:ext cx="366364" cy="366248"/>
            <a:chOff x="-60255350" y="3733825"/>
            <a:chExt cx="316650" cy="316550"/>
          </a:xfrm>
        </p:grpSpPr>
        <p:sp>
          <p:nvSpPr>
            <p:cNvPr id="6632" name="Google Shape;6632;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106"/>
          <p:cNvGrpSpPr/>
          <p:nvPr/>
        </p:nvGrpSpPr>
        <p:grpSpPr>
          <a:xfrm>
            <a:off x="3091262" y="3654635"/>
            <a:ext cx="310770" cy="365467"/>
            <a:chOff x="-60232500" y="4101525"/>
            <a:chExt cx="268600" cy="315875"/>
          </a:xfrm>
        </p:grpSpPr>
        <p:sp>
          <p:nvSpPr>
            <p:cNvPr id="6640" name="Google Shape;6640;p10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0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2" name="Google Shape;6642;p10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106"/>
          <p:cNvGrpSpPr/>
          <p:nvPr/>
        </p:nvGrpSpPr>
        <p:grpSpPr>
          <a:xfrm>
            <a:off x="2624262" y="1380466"/>
            <a:ext cx="368186" cy="366364"/>
            <a:chOff x="-63679950" y="3360375"/>
            <a:chExt cx="318225" cy="316650"/>
          </a:xfrm>
        </p:grpSpPr>
        <p:sp>
          <p:nvSpPr>
            <p:cNvPr id="6644" name="Google Shape;6644;p10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0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0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0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8" name="Google Shape;6648;p10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9" name="Google Shape;6649;p106"/>
          <p:cNvGrpSpPr/>
          <p:nvPr/>
        </p:nvGrpSpPr>
        <p:grpSpPr>
          <a:xfrm>
            <a:off x="2622889" y="2251803"/>
            <a:ext cx="370934" cy="367521"/>
            <a:chOff x="-63679950" y="4093450"/>
            <a:chExt cx="320600" cy="317650"/>
          </a:xfrm>
        </p:grpSpPr>
        <p:sp>
          <p:nvSpPr>
            <p:cNvPr id="6650" name="Google Shape;6650;p10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0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0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106"/>
          <p:cNvGrpSpPr/>
          <p:nvPr/>
        </p:nvGrpSpPr>
        <p:grpSpPr>
          <a:xfrm>
            <a:off x="1283006" y="2744805"/>
            <a:ext cx="366364" cy="367290"/>
            <a:chOff x="-61784125" y="3377700"/>
            <a:chExt cx="316650" cy="317450"/>
          </a:xfrm>
        </p:grpSpPr>
        <p:sp>
          <p:nvSpPr>
            <p:cNvPr id="6654" name="Google Shape;6654;p10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0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0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0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0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0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0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106"/>
          <p:cNvGrpSpPr/>
          <p:nvPr/>
        </p:nvGrpSpPr>
        <p:grpSpPr>
          <a:xfrm>
            <a:off x="1283006" y="3195207"/>
            <a:ext cx="366364" cy="367290"/>
            <a:chOff x="-61783350" y="3743950"/>
            <a:chExt cx="316650" cy="317450"/>
          </a:xfrm>
        </p:grpSpPr>
        <p:sp>
          <p:nvSpPr>
            <p:cNvPr id="6662" name="Google Shape;6662;p10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0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4" name="Google Shape;6664;p10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0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0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7" name="Google Shape;6667;p106"/>
          <p:cNvGrpSpPr/>
          <p:nvPr/>
        </p:nvGrpSpPr>
        <p:grpSpPr>
          <a:xfrm>
            <a:off x="3504430" y="3655040"/>
            <a:ext cx="369112" cy="364657"/>
            <a:chOff x="-59869425" y="4102225"/>
            <a:chExt cx="319025" cy="315175"/>
          </a:xfrm>
        </p:grpSpPr>
        <p:sp>
          <p:nvSpPr>
            <p:cNvPr id="6668" name="Google Shape;6668;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106"/>
          <p:cNvGrpSpPr/>
          <p:nvPr/>
        </p:nvGrpSpPr>
        <p:grpSpPr>
          <a:xfrm>
            <a:off x="2623233" y="4123862"/>
            <a:ext cx="366364" cy="365467"/>
            <a:chOff x="-59029025" y="3711650"/>
            <a:chExt cx="316650" cy="315875"/>
          </a:xfrm>
        </p:grpSpPr>
        <p:sp>
          <p:nvSpPr>
            <p:cNvPr id="6673" name="Google Shape;6673;p10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0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0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0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0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0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0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106"/>
          <p:cNvGrpSpPr/>
          <p:nvPr/>
        </p:nvGrpSpPr>
        <p:grpSpPr>
          <a:xfrm>
            <a:off x="4859311" y="1379917"/>
            <a:ext cx="351940" cy="348188"/>
            <a:chOff x="581525" y="3254850"/>
            <a:chExt cx="297750" cy="294575"/>
          </a:xfrm>
        </p:grpSpPr>
        <p:sp>
          <p:nvSpPr>
            <p:cNvPr id="6681" name="Google Shape;6681;p10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0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0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106"/>
          <p:cNvGrpSpPr/>
          <p:nvPr/>
        </p:nvGrpSpPr>
        <p:grpSpPr>
          <a:xfrm>
            <a:off x="4858380" y="1818853"/>
            <a:ext cx="353802" cy="351497"/>
            <a:chOff x="580725" y="3617925"/>
            <a:chExt cx="299325" cy="297375"/>
          </a:xfrm>
        </p:grpSpPr>
        <p:sp>
          <p:nvSpPr>
            <p:cNvPr id="6685" name="Google Shape;6685;p10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0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0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0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0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106"/>
          <p:cNvGrpSpPr/>
          <p:nvPr/>
        </p:nvGrpSpPr>
        <p:grpSpPr>
          <a:xfrm>
            <a:off x="4860242" y="2266043"/>
            <a:ext cx="350079" cy="350079"/>
            <a:chOff x="583100" y="3982600"/>
            <a:chExt cx="296175" cy="296175"/>
          </a:xfrm>
        </p:grpSpPr>
        <p:sp>
          <p:nvSpPr>
            <p:cNvPr id="6691" name="Google Shape;6691;p10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0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0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0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0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0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0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106"/>
          <p:cNvGrpSpPr/>
          <p:nvPr/>
        </p:nvGrpSpPr>
        <p:grpSpPr>
          <a:xfrm>
            <a:off x="7092856" y="1379667"/>
            <a:ext cx="307231" cy="348690"/>
            <a:chOff x="2423775" y="3226875"/>
            <a:chExt cx="259925" cy="295000"/>
          </a:xfrm>
        </p:grpSpPr>
        <p:sp>
          <p:nvSpPr>
            <p:cNvPr id="6699" name="Google Shape;6699;p10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0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0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106"/>
          <p:cNvGrpSpPr/>
          <p:nvPr/>
        </p:nvGrpSpPr>
        <p:grpSpPr>
          <a:xfrm>
            <a:off x="7070043" y="1820952"/>
            <a:ext cx="352857" cy="347301"/>
            <a:chOff x="2404875" y="3592725"/>
            <a:chExt cx="298525" cy="293825"/>
          </a:xfrm>
        </p:grpSpPr>
        <p:sp>
          <p:nvSpPr>
            <p:cNvPr id="6703" name="Google Shape;6703;p10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0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0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106"/>
          <p:cNvGrpSpPr/>
          <p:nvPr/>
        </p:nvGrpSpPr>
        <p:grpSpPr>
          <a:xfrm>
            <a:off x="7070974" y="2266517"/>
            <a:ext cx="350995" cy="349133"/>
            <a:chOff x="2404875" y="3955825"/>
            <a:chExt cx="296950" cy="295375"/>
          </a:xfrm>
        </p:grpSpPr>
        <p:sp>
          <p:nvSpPr>
            <p:cNvPr id="6707" name="Google Shape;6707;p10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0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0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0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106"/>
          <p:cNvGrpSpPr/>
          <p:nvPr/>
        </p:nvGrpSpPr>
        <p:grpSpPr>
          <a:xfrm>
            <a:off x="5764954" y="2730711"/>
            <a:ext cx="349163" cy="350079"/>
            <a:chOff x="4263650" y="3235150"/>
            <a:chExt cx="295400" cy="296175"/>
          </a:xfrm>
        </p:grpSpPr>
        <p:sp>
          <p:nvSpPr>
            <p:cNvPr id="6712" name="Google Shape;6712;p10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0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0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0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0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106"/>
          <p:cNvGrpSpPr/>
          <p:nvPr/>
        </p:nvGrpSpPr>
        <p:grpSpPr>
          <a:xfrm>
            <a:off x="5762634" y="3189872"/>
            <a:ext cx="353802" cy="327739"/>
            <a:chOff x="4266025" y="3609275"/>
            <a:chExt cx="299325" cy="277275"/>
          </a:xfrm>
        </p:grpSpPr>
        <p:sp>
          <p:nvSpPr>
            <p:cNvPr id="6718" name="Google Shape;6718;p10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0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106"/>
          <p:cNvGrpSpPr/>
          <p:nvPr/>
        </p:nvGrpSpPr>
        <p:grpSpPr>
          <a:xfrm>
            <a:off x="5763092" y="3655259"/>
            <a:ext cx="352886" cy="349133"/>
            <a:chOff x="4263650" y="3963700"/>
            <a:chExt cx="298550" cy="295375"/>
          </a:xfrm>
        </p:grpSpPr>
        <p:sp>
          <p:nvSpPr>
            <p:cNvPr id="6721" name="Google Shape;6721;p10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0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0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0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0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0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0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106"/>
          <p:cNvGrpSpPr/>
          <p:nvPr/>
        </p:nvGrpSpPr>
        <p:grpSpPr>
          <a:xfrm>
            <a:off x="8041429" y="2730711"/>
            <a:ext cx="226264" cy="350079"/>
            <a:chOff x="6164975" y="3211525"/>
            <a:chExt cx="191425" cy="296175"/>
          </a:xfrm>
        </p:grpSpPr>
        <p:sp>
          <p:nvSpPr>
            <p:cNvPr id="6729" name="Google Shape;6729;p10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0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0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0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0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0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0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106"/>
          <p:cNvGrpSpPr/>
          <p:nvPr/>
        </p:nvGrpSpPr>
        <p:grpSpPr>
          <a:xfrm>
            <a:off x="5303466" y="1378987"/>
            <a:ext cx="352886" cy="350049"/>
            <a:chOff x="946175" y="3253275"/>
            <a:chExt cx="298550" cy="296150"/>
          </a:xfrm>
        </p:grpSpPr>
        <p:sp>
          <p:nvSpPr>
            <p:cNvPr id="6737" name="Google Shape;6737;p10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0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0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0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0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106"/>
          <p:cNvGrpSpPr/>
          <p:nvPr/>
        </p:nvGrpSpPr>
        <p:grpSpPr>
          <a:xfrm>
            <a:off x="5304397" y="1820951"/>
            <a:ext cx="351024" cy="347301"/>
            <a:chOff x="946175" y="3619500"/>
            <a:chExt cx="296975" cy="293825"/>
          </a:xfrm>
        </p:grpSpPr>
        <p:sp>
          <p:nvSpPr>
            <p:cNvPr id="6743" name="Google Shape;6743;p10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0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0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0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0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0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106"/>
          <p:cNvGrpSpPr/>
          <p:nvPr/>
        </p:nvGrpSpPr>
        <p:grpSpPr>
          <a:xfrm>
            <a:off x="5303939" y="2265585"/>
            <a:ext cx="351940" cy="350995"/>
            <a:chOff x="944600" y="3981825"/>
            <a:chExt cx="297750" cy="296950"/>
          </a:xfrm>
        </p:grpSpPr>
        <p:sp>
          <p:nvSpPr>
            <p:cNvPr id="6750" name="Google Shape;6750;p10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0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0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0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106"/>
          <p:cNvGrpSpPr/>
          <p:nvPr/>
        </p:nvGrpSpPr>
        <p:grpSpPr>
          <a:xfrm>
            <a:off x="7520875" y="1379445"/>
            <a:ext cx="350079" cy="349133"/>
            <a:chOff x="2768750" y="3227275"/>
            <a:chExt cx="296175" cy="295375"/>
          </a:xfrm>
        </p:grpSpPr>
        <p:sp>
          <p:nvSpPr>
            <p:cNvPr id="6755" name="Google Shape;6755;p10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0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0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0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0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0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0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0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106"/>
          <p:cNvGrpSpPr/>
          <p:nvPr/>
        </p:nvGrpSpPr>
        <p:grpSpPr>
          <a:xfrm>
            <a:off x="7541826" y="1820317"/>
            <a:ext cx="308177" cy="348572"/>
            <a:chOff x="2786075" y="3591800"/>
            <a:chExt cx="260725" cy="294900"/>
          </a:xfrm>
        </p:grpSpPr>
        <p:sp>
          <p:nvSpPr>
            <p:cNvPr id="6764" name="Google Shape;6764;p10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0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0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0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0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106"/>
          <p:cNvGrpSpPr/>
          <p:nvPr/>
        </p:nvGrpSpPr>
        <p:grpSpPr>
          <a:xfrm>
            <a:off x="7582324" y="2266044"/>
            <a:ext cx="227180" cy="350079"/>
            <a:chOff x="2819150" y="3955025"/>
            <a:chExt cx="192200" cy="296175"/>
          </a:xfrm>
        </p:grpSpPr>
        <p:sp>
          <p:nvSpPr>
            <p:cNvPr id="6770" name="Google Shape;6770;p10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0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0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0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106"/>
          <p:cNvGrpSpPr/>
          <p:nvPr/>
        </p:nvGrpSpPr>
        <p:grpSpPr>
          <a:xfrm>
            <a:off x="6206097" y="2731642"/>
            <a:ext cx="349133" cy="348217"/>
            <a:chOff x="4629125" y="3235150"/>
            <a:chExt cx="295375" cy="294600"/>
          </a:xfrm>
        </p:grpSpPr>
        <p:sp>
          <p:nvSpPr>
            <p:cNvPr id="6775" name="Google Shape;6775;p10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0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0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0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0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106"/>
          <p:cNvGrpSpPr/>
          <p:nvPr/>
        </p:nvGrpSpPr>
        <p:grpSpPr>
          <a:xfrm>
            <a:off x="6206082" y="3179175"/>
            <a:ext cx="349163" cy="349133"/>
            <a:chOff x="4628325" y="3599825"/>
            <a:chExt cx="295400" cy="295375"/>
          </a:xfrm>
        </p:grpSpPr>
        <p:sp>
          <p:nvSpPr>
            <p:cNvPr id="6781" name="Google Shape;6781;p10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0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0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0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0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0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0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0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0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0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0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0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106"/>
          <p:cNvGrpSpPr/>
          <p:nvPr/>
        </p:nvGrpSpPr>
        <p:grpSpPr>
          <a:xfrm>
            <a:off x="6227033" y="3654786"/>
            <a:ext cx="307261" cy="350079"/>
            <a:chOff x="4645650" y="3962900"/>
            <a:chExt cx="259950" cy="296175"/>
          </a:xfrm>
        </p:grpSpPr>
        <p:sp>
          <p:nvSpPr>
            <p:cNvPr id="6794" name="Google Shape;6794;p10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0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0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0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0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0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106"/>
          <p:cNvGrpSpPr/>
          <p:nvPr/>
        </p:nvGrpSpPr>
        <p:grpSpPr>
          <a:xfrm>
            <a:off x="7979994" y="3179648"/>
            <a:ext cx="349133" cy="348188"/>
            <a:chOff x="6143725" y="3582500"/>
            <a:chExt cx="295375" cy="294575"/>
          </a:xfrm>
        </p:grpSpPr>
        <p:sp>
          <p:nvSpPr>
            <p:cNvPr id="6801" name="Google Shape;6801;p10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0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0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0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0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0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0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106"/>
          <p:cNvGrpSpPr/>
          <p:nvPr/>
        </p:nvGrpSpPr>
        <p:grpSpPr>
          <a:xfrm>
            <a:off x="5748820" y="1378987"/>
            <a:ext cx="350995" cy="350049"/>
            <a:chOff x="1310075" y="3253275"/>
            <a:chExt cx="296950" cy="296150"/>
          </a:xfrm>
        </p:grpSpPr>
        <p:sp>
          <p:nvSpPr>
            <p:cNvPr id="6809" name="Google Shape;6809;p10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0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0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2" name="Google Shape;6812;p10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3" name="Google Shape;6813;p106"/>
          <p:cNvGrpSpPr/>
          <p:nvPr/>
        </p:nvGrpSpPr>
        <p:grpSpPr>
          <a:xfrm>
            <a:off x="5748347" y="2265246"/>
            <a:ext cx="351941" cy="351675"/>
            <a:chOff x="1310075" y="3980250"/>
            <a:chExt cx="297750" cy="297525"/>
          </a:xfrm>
        </p:grpSpPr>
        <p:sp>
          <p:nvSpPr>
            <p:cNvPr id="6814" name="Google Shape;6814;p10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0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0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0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106"/>
          <p:cNvGrpSpPr/>
          <p:nvPr/>
        </p:nvGrpSpPr>
        <p:grpSpPr>
          <a:xfrm>
            <a:off x="8013136" y="1379445"/>
            <a:ext cx="266305" cy="349133"/>
            <a:chOff x="3167275" y="3227275"/>
            <a:chExt cx="225300" cy="295375"/>
          </a:xfrm>
        </p:grpSpPr>
        <p:sp>
          <p:nvSpPr>
            <p:cNvPr id="6819" name="Google Shape;6819;p10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0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0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0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0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4" name="Google Shape;6824;p10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5" name="Google Shape;6825;p106"/>
          <p:cNvGrpSpPr/>
          <p:nvPr/>
        </p:nvGrpSpPr>
        <p:grpSpPr>
          <a:xfrm>
            <a:off x="7970318" y="2266502"/>
            <a:ext cx="351940" cy="349163"/>
            <a:chOff x="3133425" y="3955025"/>
            <a:chExt cx="297750" cy="295400"/>
          </a:xfrm>
        </p:grpSpPr>
        <p:sp>
          <p:nvSpPr>
            <p:cNvPr id="6826" name="Google Shape;6826;p10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0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0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106"/>
          <p:cNvGrpSpPr/>
          <p:nvPr/>
        </p:nvGrpSpPr>
        <p:grpSpPr>
          <a:xfrm>
            <a:off x="6650491" y="2730090"/>
            <a:ext cx="350079" cy="351320"/>
            <a:chOff x="4991425" y="3234750"/>
            <a:chExt cx="296175" cy="297225"/>
          </a:xfrm>
        </p:grpSpPr>
        <p:sp>
          <p:nvSpPr>
            <p:cNvPr id="6830" name="Google Shape;6830;p10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0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0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0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0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0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106"/>
          <p:cNvGrpSpPr/>
          <p:nvPr/>
        </p:nvGrpSpPr>
        <p:grpSpPr>
          <a:xfrm>
            <a:off x="6650491" y="3199653"/>
            <a:ext cx="350079" cy="308177"/>
            <a:chOff x="4991425" y="3617150"/>
            <a:chExt cx="296175" cy="260725"/>
          </a:xfrm>
        </p:grpSpPr>
        <p:sp>
          <p:nvSpPr>
            <p:cNvPr id="6837" name="Google Shape;6837;p10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0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0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0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0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0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0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106"/>
          <p:cNvGrpSpPr/>
          <p:nvPr/>
        </p:nvGrpSpPr>
        <p:grpSpPr>
          <a:xfrm>
            <a:off x="6727764" y="3655244"/>
            <a:ext cx="195532" cy="349163"/>
            <a:chOff x="5056800" y="3962900"/>
            <a:chExt cx="165425" cy="295400"/>
          </a:xfrm>
        </p:grpSpPr>
        <p:sp>
          <p:nvSpPr>
            <p:cNvPr id="6845" name="Google Shape;6845;p10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0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0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106"/>
          <p:cNvGrpSpPr/>
          <p:nvPr/>
        </p:nvGrpSpPr>
        <p:grpSpPr>
          <a:xfrm>
            <a:off x="7979062" y="3655260"/>
            <a:ext cx="350995" cy="349133"/>
            <a:chOff x="6168925" y="3936925"/>
            <a:chExt cx="296950" cy="295375"/>
          </a:xfrm>
        </p:grpSpPr>
        <p:sp>
          <p:nvSpPr>
            <p:cNvPr id="6849" name="Google Shape;6849;p10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0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0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0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0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0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106"/>
          <p:cNvGrpSpPr/>
          <p:nvPr/>
        </p:nvGrpSpPr>
        <p:grpSpPr>
          <a:xfrm>
            <a:off x="6192781" y="1372332"/>
            <a:ext cx="348188" cy="349133"/>
            <a:chOff x="1674750" y="3254050"/>
            <a:chExt cx="294575" cy="295375"/>
          </a:xfrm>
        </p:grpSpPr>
        <p:sp>
          <p:nvSpPr>
            <p:cNvPr id="6856" name="Google Shape;6856;p10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0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0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106"/>
          <p:cNvGrpSpPr/>
          <p:nvPr/>
        </p:nvGrpSpPr>
        <p:grpSpPr>
          <a:xfrm>
            <a:off x="6207177" y="1820035"/>
            <a:ext cx="319347" cy="349133"/>
            <a:chOff x="1687350" y="3618725"/>
            <a:chExt cx="270175" cy="295375"/>
          </a:xfrm>
        </p:grpSpPr>
        <p:sp>
          <p:nvSpPr>
            <p:cNvPr id="6860" name="Google Shape;6860;p10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0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0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106"/>
          <p:cNvGrpSpPr/>
          <p:nvPr/>
        </p:nvGrpSpPr>
        <p:grpSpPr>
          <a:xfrm>
            <a:off x="6190880" y="2266516"/>
            <a:ext cx="351940" cy="349133"/>
            <a:chOff x="1672375" y="3982600"/>
            <a:chExt cx="297750" cy="295375"/>
          </a:xfrm>
        </p:grpSpPr>
        <p:sp>
          <p:nvSpPr>
            <p:cNvPr id="6864" name="Google Shape;6864;p10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0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0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106"/>
          <p:cNvGrpSpPr/>
          <p:nvPr/>
        </p:nvGrpSpPr>
        <p:grpSpPr>
          <a:xfrm>
            <a:off x="4882872" y="2730711"/>
            <a:ext cx="350079" cy="350079"/>
            <a:chOff x="3497300" y="3227275"/>
            <a:chExt cx="296175" cy="296175"/>
          </a:xfrm>
        </p:grpSpPr>
        <p:sp>
          <p:nvSpPr>
            <p:cNvPr id="6868" name="Google Shape;6868;p10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0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0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0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0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0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0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0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106"/>
          <p:cNvGrpSpPr/>
          <p:nvPr/>
        </p:nvGrpSpPr>
        <p:grpSpPr>
          <a:xfrm>
            <a:off x="4883345" y="3180106"/>
            <a:ext cx="349133" cy="347272"/>
            <a:chOff x="3497300" y="3591950"/>
            <a:chExt cx="295375" cy="293800"/>
          </a:xfrm>
        </p:grpSpPr>
        <p:sp>
          <p:nvSpPr>
            <p:cNvPr id="6877" name="Google Shape;6877;p10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0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0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0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0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0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0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0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106"/>
          <p:cNvGrpSpPr/>
          <p:nvPr/>
        </p:nvGrpSpPr>
        <p:grpSpPr>
          <a:xfrm>
            <a:off x="4883345" y="3655244"/>
            <a:ext cx="349133" cy="349163"/>
            <a:chOff x="3497300" y="3955025"/>
            <a:chExt cx="295375" cy="295400"/>
          </a:xfrm>
        </p:grpSpPr>
        <p:sp>
          <p:nvSpPr>
            <p:cNvPr id="6886" name="Google Shape;6886;p10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0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0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106"/>
          <p:cNvGrpSpPr/>
          <p:nvPr/>
        </p:nvGrpSpPr>
        <p:grpSpPr>
          <a:xfrm>
            <a:off x="7107917" y="2731435"/>
            <a:ext cx="327739" cy="348631"/>
            <a:chOff x="5364750" y="3235150"/>
            <a:chExt cx="277275" cy="294950"/>
          </a:xfrm>
        </p:grpSpPr>
        <p:sp>
          <p:nvSpPr>
            <p:cNvPr id="6890" name="Google Shape;6890;p10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0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0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0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0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0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0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0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106"/>
          <p:cNvGrpSpPr/>
          <p:nvPr/>
        </p:nvGrpSpPr>
        <p:grpSpPr>
          <a:xfrm>
            <a:off x="7096274" y="3177771"/>
            <a:ext cx="351024" cy="351941"/>
            <a:chOff x="5355300" y="3598250"/>
            <a:chExt cx="296975" cy="297750"/>
          </a:xfrm>
        </p:grpSpPr>
        <p:sp>
          <p:nvSpPr>
            <p:cNvPr id="6899" name="Google Shape;6899;p10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0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0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0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0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0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0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0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106"/>
          <p:cNvGrpSpPr/>
          <p:nvPr/>
        </p:nvGrpSpPr>
        <p:grpSpPr>
          <a:xfrm>
            <a:off x="7100470" y="3716693"/>
            <a:ext cx="342632" cy="226264"/>
            <a:chOff x="5358450" y="4015675"/>
            <a:chExt cx="289875" cy="191425"/>
          </a:xfrm>
        </p:grpSpPr>
        <p:sp>
          <p:nvSpPr>
            <p:cNvPr id="6908" name="Google Shape;6908;p10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0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0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0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106"/>
          <p:cNvGrpSpPr/>
          <p:nvPr/>
        </p:nvGrpSpPr>
        <p:grpSpPr>
          <a:xfrm>
            <a:off x="6226953" y="4099224"/>
            <a:ext cx="351024" cy="325464"/>
            <a:chOff x="6543825" y="3202075"/>
            <a:chExt cx="296975" cy="275350"/>
          </a:xfrm>
        </p:grpSpPr>
        <p:sp>
          <p:nvSpPr>
            <p:cNvPr id="6913" name="Google Shape;6913;p10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0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0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0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0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0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0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106"/>
          <p:cNvGrpSpPr/>
          <p:nvPr/>
        </p:nvGrpSpPr>
        <p:grpSpPr>
          <a:xfrm>
            <a:off x="6633934" y="1378972"/>
            <a:ext cx="350079" cy="350079"/>
            <a:chOff x="2037825" y="3254050"/>
            <a:chExt cx="296175" cy="296175"/>
          </a:xfrm>
        </p:grpSpPr>
        <p:sp>
          <p:nvSpPr>
            <p:cNvPr id="6921" name="Google Shape;6921;p10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0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0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0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0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0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06"/>
          <p:cNvGrpSpPr/>
          <p:nvPr/>
        </p:nvGrpSpPr>
        <p:grpSpPr>
          <a:xfrm>
            <a:off x="6632072" y="1820139"/>
            <a:ext cx="353802" cy="348926"/>
            <a:chOff x="2034675" y="3617925"/>
            <a:chExt cx="299325" cy="295200"/>
          </a:xfrm>
        </p:grpSpPr>
        <p:sp>
          <p:nvSpPr>
            <p:cNvPr id="6928" name="Google Shape;6928;p10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0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0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0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0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106"/>
          <p:cNvGrpSpPr/>
          <p:nvPr/>
        </p:nvGrpSpPr>
        <p:grpSpPr>
          <a:xfrm>
            <a:off x="6633934" y="2266516"/>
            <a:ext cx="350079" cy="349133"/>
            <a:chOff x="2037825" y="3981825"/>
            <a:chExt cx="296175" cy="295375"/>
          </a:xfrm>
        </p:grpSpPr>
        <p:sp>
          <p:nvSpPr>
            <p:cNvPr id="6934" name="Google Shape;6934;p10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0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0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106"/>
          <p:cNvGrpSpPr/>
          <p:nvPr/>
        </p:nvGrpSpPr>
        <p:grpSpPr>
          <a:xfrm>
            <a:off x="5318952" y="2762832"/>
            <a:ext cx="350079" cy="285837"/>
            <a:chOff x="3860400" y="3254050"/>
            <a:chExt cx="296175" cy="241825"/>
          </a:xfrm>
        </p:grpSpPr>
        <p:sp>
          <p:nvSpPr>
            <p:cNvPr id="6938" name="Google Shape;6938;p10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0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0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0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0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0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0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06"/>
          <p:cNvGrpSpPr/>
          <p:nvPr/>
        </p:nvGrpSpPr>
        <p:grpSpPr>
          <a:xfrm>
            <a:off x="5318479" y="3178702"/>
            <a:ext cx="351024" cy="350079"/>
            <a:chOff x="3859600" y="3591950"/>
            <a:chExt cx="296975" cy="296175"/>
          </a:xfrm>
        </p:grpSpPr>
        <p:sp>
          <p:nvSpPr>
            <p:cNvPr id="6946" name="Google Shape;6946;p10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0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0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106"/>
          <p:cNvGrpSpPr/>
          <p:nvPr/>
        </p:nvGrpSpPr>
        <p:grpSpPr>
          <a:xfrm>
            <a:off x="5318952" y="3654786"/>
            <a:ext cx="350079" cy="350079"/>
            <a:chOff x="3860400" y="3955025"/>
            <a:chExt cx="296175" cy="296175"/>
          </a:xfrm>
        </p:grpSpPr>
        <p:sp>
          <p:nvSpPr>
            <p:cNvPr id="6950" name="Google Shape;6950;p10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0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0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0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0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106"/>
          <p:cNvGrpSpPr/>
          <p:nvPr/>
        </p:nvGrpSpPr>
        <p:grpSpPr>
          <a:xfrm>
            <a:off x="7534167" y="2731184"/>
            <a:ext cx="355664" cy="349133"/>
            <a:chOff x="5716825" y="3235950"/>
            <a:chExt cx="300900" cy="295375"/>
          </a:xfrm>
        </p:grpSpPr>
        <p:sp>
          <p:nvSpPr>
            <p:cNvPr id="6956" name="Google Shape;6956;p10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0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0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0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106"/>
          <p:cNvGrpSpPr/>
          <p:nvPr/>
        </p:nvGrpSpPr>
        <p:grpSpPr>
          <a:xfrm>
            <a:off x="7547199" y="3189872"/>
            <a:ext cx="329601" cy="327739"/>
            <a:chOff x="5727850" y="3609275"/>
            <a:chExt cx="278850" cy="277275"/>
          </a:xfrm>
        </p:grpSpPr>
        <p:sp>
          <p:nvSpPr>
            <p:cNvPr id="6961" name="Google Shape;6961;p10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0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0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0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0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106"/>
          <p:cNvGrpSpPr/>
          <p:nvPr/>
        </p:nvGrpSpPr>
        <p:grpSpPr>
          <a:xfrm>
            <a:off x="7558383" y="3655259"/>
            <a:ext cx="307231" cy="349133"/>
            <a:chOff x="5736525" y="3963700"/>
            <a:chExt cx="259925" cy="295375"/>
          </a:xfrm>
        </p:grpSpPr>
        <p:sp>
          <p:nvSpPr>
            <p:cNvPr id="6967" name="Google Shape;6967;p10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0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0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0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0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0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0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106"/>
          <p:cNvGrpSpPr/>
          <p:nvPr/>
        </p:nvGrpSpPr>
        <p:grpSpPr>
          <a:xfrm>
            <a:off x="6649963" y="4104585"/>
            <a:ext cx="351024" cy="350079"/>
            <a:chOff x="6553275" y="3604550"/>
            <a:chExt cx="296975" cy="296175"/>
          </a:xfrm>
        </p:grpSpPr>
        <p:sp>
          <p:nvSpPr>
            <p:cNvPr id="6975" name="Google Shape;6975;p10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0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0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0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0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0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10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982" name="Google Shape;6982;p10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86" name="Shape 6986"/>
        <p:cNvGrpSpPr/>
        <p:nvPr/>
      </p:nvGrpSpPr>
      <p:grpSpPr>
        <a:xfrm>
          <a:off x="0" y="0"/>
          <a:ext cx="0" cy="0"/>
          <a:chOff x="0" y="0"/>
          <a:chExt cx="0" cy="0"/>
        </a:xfrm>
      </p:grpSpPr>
      <p:grpSp>
        <p:nvGrpSpPr>
          <p:cNvPr id="6987" name="Google Shape;6987;p107"/>
          <p:cNvGrpSpPr/>
          <p:nvPr/>
        </p:nvGrpSpPr>
        <p:grpSpPr>
          <a:xfrm>
            <a:off x="877057" y="1380546"/>
            <a:ext cx="294401" cy="353645"/>
            <a:chOff x="-35814600" y="3202075"/>
            <a:chExt cx="242625" cy="291450"/>
          </a:xfrm>
        </p:grpSpPr>
        <p:sp>
          <p:nvSpPr>
            <p:cNvPr id="6988" name="Google Shape;6988;p10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0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0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0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0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0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0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107"/>
          <p:cNvGrpSpPr/>
          <p:nvPr/>
        </p:nvGrpSpPr>
        <p:grpSpPr>
          <a:xfrm>
            <a:off x="847435" y="1821466"/>
            <a:ext cx="353645" cy="353888"/>
            <a:chOff x="-35839800" y="3561025"/>
            <a:chExt cx="291450" cy="291650"/>
          </a:xfrm>
        </p:grpSpPr>
        <p:sp>
          <p:nvSpPr>
            <p:cNvPr id="6996" name="Google Shape;6996;p10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0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0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0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0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0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0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3" name="Google Shape;7003;p10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4" name="Google Shape;7004;p107"/>
          <p:cNvGrpSpPr/>
          <p:nvPr/>
        </p:nvGrpSpPr>
        <p:grpSpPr>
          <a:xfrm>
            <a:off x="3084980" y="1380546"/>
            <a:ext cx="353645" cy="353645"/>
            <a:chOff x="-34003850" y="3227275"/>
            <a:chExt cx="291450" cy="291450"/>
          </a:xfrm>
        </p:grpSpPr>
        <p:sp>
          <p:nvSpPr>
            <p:cNvPr id="7005" name="Google Shape;7005;p10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0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0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0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0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07"/>
          <p:cNvGrpSpPr/>
          <p:nvPr/>
        </p:nvGrpSpPr>
        <p:grpSpPr>
          <a:xfrm>
            <a:off x="3084510" y="1821238"/>
            <a:ext cx="354586" cy="354343"/>
            <a:chOff x="-34004625" y="3585850"/>
            <a:chExt cx="292225" cy="292025"/>
          </a:xfrm>
        </p:grpSpPr>
        <p:sp>
          <p:nvSpPr>
            <p:cNvPr id="7011" name="Google Shape;7011;p10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0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0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0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0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107"/>
          <p:cNvGrpSpPr/>
          <p:nvPr/>
        </p:nvGrpSpPr>
        <p:grpSpPr>
          <a:xfrm>
            <a:off x="3084025" y="2256439"/>
            <a:ext cx="355557" cy="354616"/>
            <a:chOff x="-34005425" y="3945575"/>
            <a:chExt cx="293025" cy="292250"/>
          </a:xfrm>
        </p:grpSpPr>
        <p:sp>
          <p:nvSpPr>
            <p:cNvPr id="7017" name="Google Shape;7017;p10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0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0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107"/>
          <p:cNvGrpSpPr/>
          <p:nvPr/>
        </p:nvGrpSpPr>
        <p:grpSpPr>
          <a:xfrm>
            <a:off x="1731124" y="2729615"/>
            <a:ext cx="358408" cy="355557"/>
            <a:chOff x="-32174975" y="3192625"/>
            <a:chExt cx="295375" cy="293025"/>
          </a:xfrm>
        </p:grpSpPr>
        <p:sp>
          <p:nvSpPr>
            <p:cNvPr id="7021" name="Google Shape;7021;p10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0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0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0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5" name="Google Shape;7025;p10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0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107"/>
          <p:cNvGrpSpPr/>
          <p:nvPr/>
        </p:nvGrpSpPr>
        <p:grpSpPr>
          <a:xfrm>
            <a:off x="3970274" y="2730570"/>
            <a:ext cx="354586" cy="353645"/>
            <a:chOff x="-30345325" y="3184750"/>
            <a:chExt cx="292225" cy="291450"/>
          </a:xfrm>
        </p:grpSpPr>
        <p:sp>
          <p:nvSpPr>
            <p:cNvPr id="7028" name="Google Shape;7028;p10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0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0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0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0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07"/>
          <p:cNvGrpSpPr/>
          <p:nvPr/>
        </p:nvGrpSpPr>
        <p:grpSpPr>
          <a:xfrm>
            <a:off x="1295026" y="1380546"/>
            <a:ext cx="353645" cy="353645"/>
            <a:chOff x="-35481425" y="3202075"/>
            <a:chExt cx="291450" cy="291450"/>
          </a:xfrm>
        </p:grpSpPr>
        <p:sp>
          <p:nvSpPr>
            <p:cNvPr id="7034" name="Google Shape;7034;p10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0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0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0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0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0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0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107"/>
          <p:cNvGrpSpPr/>
          <p:nvPr/>
        </p:nvGrpSpPr>
        <p:grpSpPr>
          <a:xfrm>
            <a:off x="1294556" y="1822072"/>
            <a:ext cx="354586" cy="352675"/>
            <a:chOff x="-35482200" y="3561225"/>
            <a:chExt cx="292225" cy="290650"/>
          </a:xfrm>
        </p:grpSpPr>
        <p:sp>
          <p:nvSpPr>
            <p:cNvPr id="7042" name="Google Shape;7042;p10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0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0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107"/>
          <p:cNvGrpSpPr/>
          <p:nvPr/>
        </p:nvGrpSpPr>
        <p:grpSpPr>
          <a:xfrm>
            <a:off x="1295026" y="2256940"/>
            <a:ext cx="353645" cy="353615"/>
            <a:chOff x="-35481425" y="3919600"/>
            <a:chExt cx="291450" cy="291425"/>
          </a:xfrm>
        </p:grpSpPr>
        <p:sp>
          <p:nvSpPr>
            <p:cNvPr id="7046" name="Google Shape;7046;p10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0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0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0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0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0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0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0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107"/>
          <p:cNvGrpSpPr/>
          <p:nvPr/>
        </p:nvGrpSpPr>
        <p:grpSpPr>
          <a:xfrm>
            <a:off x="3530661" y="1381031"/>
            <a:ext cx="357468" cy="352675"/>
            <a:chOff x="-33645475" y="3228075"/>
            <a:chExt cx="294600" cy="290650"/>
          </a:xfrm>
        </p:grpSpPr>
        <p:sp>
          <p:nvSpPr>
            <p:cNvPr id="7055" name="Google Shape;7055;p10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0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0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0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0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0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0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107"/>
          <p:cNvGrpSpPr/>
          <p:nvPr/>
        </p:nvGrpSpPr>
        <p:grpSpPr>
          <a:xfrm>
            <a:off x="3531631" y="1821116"/>
            <a:ext cx="355526" cy="354586"/>
            <a:chOff x="-33646250" y="3586425"/>
            <a:chExt cx="293000" cy="292225"/>
          </a:xfrm>
        </p:grpSpPr>
        <p:sp>
          <p:nvSpPr>
            <p:cNvPr id="7063" name="Google Shape;7063;p10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0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107"/>
          <p:cNvGrpSpPr/>
          <p:nvPr/>
        </p:nvGrpSpPr>
        <p:grpSpPr>
          <a:xfrm>
            <a:off x="3532101" y="2255969"/>
            <a:ext cx="354586" cy="355557"/>
            <a:chOff x="-33645475" y="3944800"/>
            <a:chExt cx="292225" cy="293025"/>
          </a:xfrm>
        </p:grpSpPr>
        <p:sp>
          <p:nvSpPr>
            <p:cNvPr id="7066" name="Google Shape;7066;p10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0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0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0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0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0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0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0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0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0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107"/>
          <p:cNvGrpSpPr/>
          <p:nvPr/>
        </p:nvGrpSpPr>
        <p:grpSpPr>
          <a:xfrm>
            <a:off x="2185320" y="2729706"/>
            <a:ext cx="352675" cy="355375"/>
            <a:chOff x="-31809525" y="3192625"/>
            <a:chExt cx="290650" cy="292875"/>
          </a:xfrm>
        </p:grpSpPr>
        <p:sp>
          <p:nvSpPr>
            <p:cNvPr id="7077" name="Google Shape;7077;p10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0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0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0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107"/>
          <p:cNvGrpSpPr/>
          <p:nvPr/>
        </p:nvGrpSpPr>
        <p:grpSpPr>
          <a:xfrm>
            <a:off x="2184835" y="3200258"/>
            <a:ext cx="353645" cy="355557"/>
            <a:chOff x="-31811100" y="3550975"/>
            <a:chExt cx="291450" cy="293025"/>
          </a:xfrm>
        </p:grpSpPr>
        <p:sp>
          <p:nvSpPr>
            <p:cNvPr id="7082" name="Google Shape;7082;p10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0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0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0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0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0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0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07"/>
          <p:cNvGrpSpPr/>
          <p:nvPr/>
        </p:nvGrpSpPr>
        <p:grpSpPr>
          <a:xfrm>
            <a:off x="2178631" y="3664562"/>
            <a:ext cx="366052" cy="356831"/>
            <a:chOff x="-31817400" y="3910025"/>
            <a:chExt cx="301675" cy="294075"/>
          </a:xfrm>
        </p:grpSpPr>
        <p:sp>
          <p:nvSpPr>
            <p:cNvPr id="7090" name="Google Shape;7090;p10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0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0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107"/>
          <p:cNvGrpSpPr/>
          <p:nvPr/>
        </p:nvGrpSpPr>
        <p:grpSpPr>
          <a:xfrm>
            <a:off x="3970259" y="3200743"/>
            <a:ext cx="354616" cy="354586"/>
            <a:chOff x="-30354000" y="3569100"/>
            <a:chExt cx="292250" cy="292225"/>
          </a:xfrm>
        </p:grpSpPr>
        <p:sp>
          <p:nvSpPr>
            <p:cNvPr id="7094" name="Google Shape;7094;p10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0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0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0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0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0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107"/>
          <p:cNvGrpSpPr/>
          <p:nvPr/>
        </p:nvGrpSpPr>
        <p:grpSpPr>
          <a:xfrm>
            <a:off x="1748837" y="1380546"/>
            <a:ext cx="342148" cy="353645"/>
            <a:chOff x="-35118325" y="3202075"/>
            <a:chExt cx="281975" cy="291450"/>
          </a:xfrm>
        </p:grpSpPr>
        <p:sp>
          <p:nvSpPr>
            <p:cNvPr id="7101" name="Google Shape;7101;p10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0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0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0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07"/>
          <p:cNvGrpSpPr/>
          <p:nvPr/>
        </p:nvGrpSpPr>
        <p:grpSpPr>
          <a:xfrm>
            <a:off x="1742618" y="1821799"/>
            <a:ext cx="354586" cy="353221"/>
            <a:chOff x="-35123050" y="3561225"/>
            <a:chExt cx="292225" cy="291100"/>
          </a:xfrm>
        </p:grpSpPr>
        <p:sp>
          <p:nvSpPr>
            <p:cNvPr id="7106" name="Google Shape;7106;p10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0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107"/>
          <p:cNvGrpSpPr/>
          <p:nvPr/>
        </p:nvGrpSpPr>
        <p:grpSpPr>
          <a:xfrm>
            <a:off x="1784677" y="2256940"/>
            <a:ext cx="270467" cy="353615"/>
            <a:chOff x="-35089175" y="3919600"/>
            <a:chExt cx="222900" cy="291425"/>
          </a:xfrm>
        </p:grpSpPr>
        <p:sp>
          <p:nvSpPr>
            <p:cNvPr id="7109" name="Google Shape;7109;p10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0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107"/>
          <p:cNvGrpSpPr/>
          <p:nvPr/>
        </p:nvGrpSpPr>
        <p:grpSpPr>
          <a:xfrm>
            <a:off x="3981673" y="1380303"/>
            <a:ext cx="336445" cy="354131"/>
            <a:chOff x="-33277650" y="3226875"/>
            <a:chExt cx="277275" cy="291850"/>
          </a:xfrm>
        </p:grpSpPr>
        <p:sp>
          <p:nvSpPr>
            <p:cNvPr id="7112" name="Google Shape;7112;p10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0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0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0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0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0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0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107"/>
          <p:cNvGrpSpPr/>
          <p:nvPr/>
        </p:nvGrpSpPr>
        <p:grpSpPr>
          <a:xfrm>
            <a:off x="3973073" y="1821587"/>
            <a:ext cx="353645" cy="353645"/>
            <a:chOff x="-33286325" y="3586425"/>
            <a:chExt cx="291450" cy="291450"/>
          </a:xfrm>
        </p:grpSpPr>
        <p:sp>
          <p:nvSpPr>
            <p:cNvPr id="7120" name="Google Shape;7120;p10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0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0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0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0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107"/>
          <p:cNvGrpSpPr/>
          <p:nvPr/>
        </p:nvGrpSpPr>
        <p:grpSpPr>
          <a:xfrm>
            <a:off x="3973073" y="2255969"/>
            <a:ext cx="353645" cy="355557"/>
            <a:chOff x="-33286325" y="3944800"/>
            <a:chExt cx="291450" cy="293025"/>
          </a:xfrm>
        </p:grpSpPr>
        <p:sp>
          <p:nvSpPr>
            <p:cNvPr id="7126" name="Google Shape;7126;p10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0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0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0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107"/>
          <p:cNvGrpSpPr/>
          <p:nvPr/>
        </p:nvGrpSpPr>
        <p:grpSpPr>
          <a:xfrm>
            <a:off x="2631470" y="2729129"/>
            <a:ext cx="353645" cy="356527"/>
            <a:chOff x="-31452725" y="3191825"/>
            <a:chExt cx="291450" cy="293825"/>
          </a:xfrm>
        </p:grpSpPr>
        <p:sp>
          <p:nvSpPr>
            <p:cNvPr id="7131" name="Google Shape;7131;p10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0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0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0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107"/>
          <p:cNvGrpSpPr/>
          <p:nvPr/>
        </p:nvGrpSpPr>
        <p:grpSpPr>
          <a:xfrm>
            <a:off x="2631000" y="3200744"/>
            <a:ext cx="354586" cy="354586"/>
            <a:chOff x="-31452725" y="3551775"/>
            <a:chExt cx="292225" cy="292225"/>
          </a:xfrm>
        </p:grpSpPr>
        <p:sp>
          <p:nvSpPr>
            <p:cNvPr id="7136" name="Google Shape;7136;p10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0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0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0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07"/>
          <p:cNvGrpSpPr/>
          <p:nvPr/>
        </p:nvGrpSpPr>
        <p:grpSpPr>
          <a:xfrm>
            <a:off x="2629559" y="3664729"/>
            <a:ext cx="357468" cy="356497"/>
            <a:chOff x="-31455100" y="3909350"/>
            <a:chExt cx="294600" cy="293800"/>
          </a:xfrm>
        </p:grpSpPr>
        <p:sp>
          <p:nvSpPr>
            <p:cNvPr id="7141" name="Google Shape;7141;p10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0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107"/>
          <p:cNvGrpSpPr/>
          <p:nvPr/>
        </p:nvGrpSpPr>
        <p:grpSpPr>
          <a:xfrm>
            <a:off x="3970744" y="3665684"/>
            <a:ext cx="353645" cy="354586"/>
            <a:chOff x="-30345325" y="3918800"/>
            <a:chExt cx="291450" cy="292225"/>
          </a:xfrm>
        </p:grpSpPr>
        <p:sp>
          <p:nvSpPr>
            <p:cNvPr id="7144" name="Google Shape;7144;p10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0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0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0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0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07"/>
          <p:cNvGrpSpPr/>
          <p:nvPr/>
        </p:nvGrpSpPr>
        <p:grpSpPr>
          <a:xfrm>
            <a:off x="2200736" y="1380546"/>
            <a:ext cx="332593" cy="353645"/>
            <a:chOff x="-34755225" y="3202075"/>
            <a:chExt cx="274100" cy="291450"/>
          </a:xfrm>
        </p:grpSpPr>
        <p:sp>
          <p:nvSpPr>
            <p:cNvPr id="7150" name="Google Shape;7150;p10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0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0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0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0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0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0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107"/>
          <p:cNvGrpSpPr/>
          <p:nvPr/>
        </p:nvGrpSpPr>
        <p:grpSpPr>
          <a:xfrm>
            <a:off x="2190209" y="1821587"/>
            <a:ext cx="353645" cy="353645"/>
            <a:chOff x="-34763900" y="3561225"/>
            <a:chExt cx="291450" cy="291450"/>
          </a:xfrm>
        </p:grpSpPr>
        <p:sp>
          <p:nvSpPr>
            <p:cNvPr id="7158" name="Google Shape;7158;p10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0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0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1" name="Google Shape;7161;p10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2" name="Google Shape;7162;p107"/>
          <p:cNvGrpSpPr/>
          <p:nvPr/>
        </p:nvGrpSpPr>
        <p:grpSpPr>
          <a:xfrm>
            <a:off x="845106" y="2730099"/>
            <a:ext cx="354586" cy="354586"/>
            <a:chOff x="-32927950" y="3227275"/>
            <a:chExt cx="292225" cy="292225"/>
          </a:xfrm>
        </p:grpSpPr>
        <p:sp>
          <p:nvSpPr>
            <p:cNvPr id="7163" name="Google Shape;7163;p10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0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0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0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0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07"/>
          <p:cNvGrpSpPr/>
          <p:nvPr/>
        </p:nvGrpSpPr>
        <p:grpSpPr>
          <a:xfrm>
            <a:off x="844621" y="3201213"/>
            <a:ext cx="355557" cy="353645"/>
            <a:chOff x="-32927950" y="3586425"/>
            <a:chExt cx="293025" cy="291450"/>
          </a:xfrm>
        </p:grpSpPr>
        <p:sp>
          <p:nvSpPr>
            <p:cNvPr id="7169" name="Google Shape;7169;p10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0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0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0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0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107"/>
          <p:cNvGrpSpPr/>
          <p:nvPr/>
        </p:nvGrpSpPr>
        <p:grpSpPr>
          <a:xfrm>
            <a:off x="845106" y="3665198"/>
            <a:ext cx="354586" cy="355557"/>
            <a:chOff x="-32927950" y="3944800"/>
            <a:chExt cx="292225" cy="293025"/>
          </a:xfrm>
        </p:grpSpPr>
        <p:sp>
          <p:nvSpPr>
            <p:cNvPr id="7175" name="Google Shape;7175;p10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0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0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0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0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0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0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0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0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107"/>
          <p:cNvGrpSpPr/>
          <p:nvPr/>
        </p:nvGrpSpPr>
        <p:grpSpPr>
          <a:xfrm>
            <a:off x="3073898" y="2730449"/>
            <a:ext cx="354586" cy="353888"/>
            <a:chOff x="-31094350" y="3194000"/>
            <a:chExt cx="292225" cy="291650"/>
          </a:xfrm>
        </p:grpSpPr>
        <p:sp>
          <p:nvSpPr>
            <p:cNvPr id="7185" name="Google Shape;7185;p10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0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0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0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0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0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0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0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107"/>
          <p:cNvGrpSpPr/>
          <p:nvPr/>
        </p:nvGrpSpPr>
        <p:grpSpPr>
          <a:xfrm>
            <a:off x="3074368" y="3200941"/>
            <a:ext cx="353645" cy="354191"/>
            <a:chOff x="-31093575" y="3552550"/>
            <a:chExt cx="291450" cy="291900"/>
          </a:xfrm>
        </p:grpSpPr>
        <p:sp>
          <p:nvSpPr>
            <p:cNvPr id="7194" name="Google Shape;7194;p10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0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0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0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107"/>
          <p:cNvGrpSpPr/>
          <p:nvPr/>
        </p:nvGrpSpPr>
        <p:grpSpPr>
          <a:xfrm>
            <a:off x="3074368" y="3666169"/>
            <a:ext cx="353645" cy="353615"/>
            <a:chOff x="-31093575" y="3911725"/>
            <a:chExt cx="291450" cy="291425"/>
          </a:xfrm>
        </p:grpSpPr>
        <p:sp>
          <p:nvSpPr>
            <p:cNvPr id="7199" name="Google Shape;7199;p10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0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107"/>
          <p:cNvGrpSpPr/>
          <p:nvPr/>
        </p:nvGrpSpPr>
        <p:grpSpPr>
          <a:xfrm>
            <a:off x="2183798" y="4123136"/>
            <a:ext cx="356497" cy="354586"/>
            <a:chOff x="-29946000" y="3183175"/>
            <a:chExt cx="293800" cy="292225"/>
          </a:xfrm>
        </p:grpSpPr>
        <p:sp>
          <p:nvSpPr>
            <p:cNvPr id="7202" name="Google Shape;7202;p10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0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0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0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0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0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107"/>
          <p:cNvGrpSpPr/>
          <p:nvPr/>
        </p:nvGrpSpPr>
        <p:grpSpPr>
          <a:xfrm>
            <a:off x="2628330" y="1380289"/>
            <a:ext cx="358408" cy="354161"/>
            <a:chOff x="-34408675" y="3202075"/>
            <a:chExt cx="295375" cy="291875"/>
          </a:xfrm>
        </p:grpSpPr>
        <p:sp>
          <p:nvSpPr>
            <p:cNvPr id="7209" name="Google Shape;7209;p10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0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0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0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107"/>
          <p:cNvGrpSpPr/>
          <p:nvPr/>
        </p:nvGrpSpPr>
        <p:grpSpPr>
          <a:xfrm>
            <a:off x="2630241" y="1820283"/>
            <a:ext cx="354586" cy="356254"/>
            <a:chOff x="-34405525" y="3558075"/>
            <a:chExt cx="292225" cy="293600"/>
          </a:xfrm>
        </p:grpSpPr>
        <p:sp>
          <p:nvSpPr>
            <p:cNvPr id="7214" name="Google Shape;7214;p10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0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0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107"/>
          <p:cNvGrpSpPr/>
          <p:nvPr/>
        </p:nvGrpSpPr>
        <p:grpSpPr>
          <a:xfrm>
            <a:off x="2629755" y="2256940"/>
            <a:ext cx="355557" cy="353615"/>
            <a:chOff x="-34406325" y="3919600"/>
            <a:chExt cx="293025" cy="291425"/>
          </a:xfrm>
        </p:grpSpPr>
        <p:sp>
          <p:nvSpPr>
            <p:cNvPr id="7218" name="Google Shape;7218;p10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0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0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0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0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0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0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107"/>
          <p:cNvGrpSpPr/>
          <p:nvPr/>
        </p:nvGrpSpPr>
        <p:grpSpPr>
          <a:xfrm>
            <a:off x="1293653" y="2736303"/>
            <a:ext cx="353645" cy="342179"/>
            <a:chOff x="-32568800" y="3232000"/>
            <a:chExt cx="291450" cy="282000"/>
          </a:xfrm>
        </p:grpSpPr>
        <p:sp>
          <p:nvSpPr>
            <p:cNvPr id="7226" name="Google Shape;7226;p10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0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107"/>
          <p:cNvGrpSpPr/>
          <p:nvPr/>
        </p:nvGrpSpPr>
        <p:grpSpPr>
          <a:xfrm>
            <a:off x="1293183" y="3201213"/>
            <a:ext cx="354586" cy="353645"/>
            <a:chOff x="-32569575" y="3586425"/>
            <a:chExt cx="292225" cy="291450"/>
          </a:xfrm>
        </p:grpSpPr>
        <p:sp>
          <p:nvSpPr>
            <p:cNvPr id="7229" name="Google Shape;7229;p10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0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107"/>
          <p:cNvGrpSpPr/>
          <p:nvPr/>
        </p:nvGrpSpPr>
        <p:grpSpPr>
          <a:xfrm>
            <a:off x="1284098" y="3665805"/>
            <a:ext cx="372756" cy="354343"/>
            <a:chOff x="-32576675" y="3944600"/>
            <a:chExt cx="307200" cy="292025"/>
          </a:xfrm>
        </p:grpSpPr>
        <p:sp>
          <p:nvSpPr>
            <p:cNvPr id="7232" name="Google Shape;7232;p10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0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107"/>
          <p:cNvGrpSpPr/>
          <p:nvPr/>
        </p:nvGrpSpPr>
        <p:grpSpPr>
          <a:xfrm>
            <a:off x="3529065" y="2730100"/>
            <a:ext cx="354586" cy="354586"/>
            <a:chOff x="-30735200" y="3192625"/>
            <a:chExt cx="292225" cy="292225"/>
          </a:xfrm>
        </p:grpSpPr>
        <p:sp>
          <p:nvSpPr>
            <p:cNvPr id="7235" name="Google Shape;7235;p10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0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0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0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0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0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0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107"/>
          <p:cNvGrpSpPr/>
          <p:nvPr/>
        </p:nvGrpSpPr>
        <p:grpSpPr>
          <a:xfrm>
            <a:off x="3529065" y="3201532"/>
            <a:ext cx="354586" cy="353008"/>
            <a:chOff x="-30735200" y="3552550"/>
            <a:chExt cx="292225" cy="290925"/>
          </a:xfrm>
        </p:grpSpPr>
        <p:sp>
          <p:nvSpPr>
            <p:cNvPr id="7243" name="Google Shape;7243;p10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0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107"/>
          <p:cNvGrpSpPr/>
          <p:nvPr/>
        </p:nvGrpSpPr>
        <p:grpSpPr>
          <a:xfrm>
            <a:off x="3529065" y="3666154"/>
            <a:ext cx="354586" cy="353645"/>
            <a:chOff x="-30735200" y="3910925"/>
            <a:chExt cx="292225" cy="291450"/>
          </a:xfrm>
        </p:grpSpPr>
        <p:sp>
          <p:nvSpPr>
            <p:cNvPr id="7246" name="Google Shape;7246;p10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0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8" name="Google Shape;7248;p10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9" name="Google Shape;7249;p107"/>
          <p:cNvGrpSpPr/>
          <p:nvPr/>
        </p:nvGrpSpPr>
        <p:grpSpPr>
          <a:xfrm>
            <a:off x="4882910" y="1379021"/>
            <a:ext cx="358971" cy="359224"/>
            <a:chOff x="-57956275" y="3197925"/>
            <a:chExt cx="319000" cy="319225"/>
          </a:xfrm>
        </p:grpSpPr>
        <p:sp>
          <p:nvSpPr>
            <p:cNvPr id="7250" name="Google Shape;7250;p10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0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0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0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0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0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0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07"/>
          <p:cNvGrpSpPr/>
          <p:nvPr/>
        </p:nvGrpSpPr>
        <p:grpSpPr>
          <a:xfrm>
            <a:off x="4905064" y="1835446"/>
            <a:ext cx="314662" cy="358971"/>
            <a:chOff x="-57940525" y="3590375"/>
            <a:chExt cx="279625" cy="319000"/>
          </a:xfrm>
        </p:grpSpPr>
        <p:sp>
          <p:nvSpPr>
            <p:cNvPr id="7258" name="Google Shape;7258;p10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0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0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0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0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107"/>
          <p:cNvGrpSpPr/>
          <p:nvPr/>
        </p:nvGrpSpPr>
        <p:grpSpPr>
          <a:xfrm>
            <a:off x="4875945" y="2276817"/>
            <a:ext cx="358099" cy="358999"/>
            <a:chOff x="-57959425" y="3982600"/>
            <a:chExt cx="318225" cy="319025"/>
          </a:xfrm>
        </p:grpSpPr>
        <p:sp>
          <p:nvSpPr>
            <p:cNvPr id="7264" name="Google Shape;7264;p10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0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0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0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107"/>
          <p:cNvGrpSpPr/>
          <p:nvPr/>
        </p:nvGrpSpPr>
        <p:grpSpPr>
          <a:xfrm>
            <a:off x="7076112" y="1380146"/>
            <a:ext cx="357226" cy="357226"/>
            <a:chOff x="-55987225" y="3198925"/>
            <a:chExt cx="317450" cy="317450"/>
          </a:xfrm>
        </p:grpSpPr>
        <p:sp>
          <p:nvSpPr>
            <p:cNvPr id="7269" name="Google Shape;7269;p10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0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0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0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107"/>
          <p:cNvGrpSpPr/>
          <p:nvPr/>
        </p:nvGrpSpPr>
        <p:grpSpPr>
          <a:xfrm>
            <a:off x="7076112" y="1836178"/>
            <a:ext cx="357226" cy="357367"/>
            <a:chOff x="-55987225" y="3591025"/>
            <a:chExt cx="317450" cy="317575"/>
          </a:xfrm>
        </p:grpSpPr>
        <p:sp>
          <p:nvSpPr>
            <p:cNvPr id="7274" name="Google Shape;7274;p10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0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0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0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0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107"/>
          <p:cNvGrpSpPr/>
          <p:nvPr/>
        </p:nvGrpSpPr>
        <p:grpSpPr>
          <a:xfrm>
            <a:off x="7090027" y="2276817"/>
            <a:ext cx="358999" cy="358999"/>
            <a:chOff x="-55988800" y="3982600"/>
            <a:chExt cx="319025" cy="319025"/>
          </a:xfrm>
        </p:grpSpPr>
        <p:sp>
          <p:nvSpPr>
            <p:cNvPr id="7280" name="Google Shape;7280;p10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0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0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0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0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107"/>
          <p:cNvGrpSpPr/>
          <p:nvPr/>
        </p:nvGrpSpPr>
        <p:grpSpPr>
          <a:xfrm>
            <a:off x="5748546" y="2734774"/>
            <a:ext cx="356326" cy="358971"/>
            <a:chOff x="-54026025" y="3192625"/>
            <a:chExt cx="316650" cy="319000"/>
          </a:xfrm>
        </p:grpSpPr>
        <p:sp>
          <p:nvSpPr>
            <p:cNvPr id="7286" name="Google Shape;7286;p10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0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0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0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0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0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0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0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107"/>
          <p:cNvGrpSpPr/>
          <p:nvPr/>
        </p:nvGrpSpPr>
        <p:grpSpPr>
          <a:xfrm>
            <a:off x="5768492" y="3205748"/>
            <a:ext cx="316434" cy="358099"/>
            <a:chOff x="-54007925" y="3584850"/>
            <a:chExt cx="281200" cy="318225"/>
          </a:xfrm>
        </p:grpSpPr>
        <p:sp>
          <p:nvSpPr>
            <p:cNvPr id="7295" name="Google Shape;7295;p10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0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0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0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0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0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107"/>
          <p:cNvGrpSpPr/>
          <p:nvPr/>
        </p:nvGrpSpPr>
        <p:grpSpPr>
          <a:xfrm>
            <a:off x="5768492" y="3667633"/>
            <a:ext cx="316434" cy="358914"/>
            <a:chOff x="-54007925" y="3975575"/>
            <a:chExt cx="281200" cy="318950"/>
          </a:xfrm>
        </p:grpSpPr>
        <p:sp>
          <p:nvSpPr>
            <p:cNvPr id="7302" name="Google Shape;7302;p10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0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0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0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107"/>
          <p:cNvGrpSpPr/>
          <p:nvPr/>
        </p:nvGrpSpPr>
        <p:grpSpPr>
          <a:xfrm>
            <a:off x="8003359" y="2752104"/>
            <a:ext cx="274770" cy="358492"/>
            <a:chOff x="-52005775" y="3208025"/>
            <a:chExt cx="244175" cy="318575"/>
          </a:xfrm>
        </p:grpSpPr>
        <p:sp>
          <p:nvSpPr>
            <p:cNvPr id="7307" name="Google Shape;7307;p10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0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0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0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0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0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0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0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0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0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0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107"/>
          <p:cNvGrpSpPr/>
          <p:nvPr/>
        </p:nvGrpSpPr>
        <p:grpSpPr>
          <a:xfrm>
            <a:off x="5309825" y="1380146"/>
            <a:ext cx="358099" cy="358099"/>
            <a:chOff x="-57568775" y="3198925"/>
            <a:chExt cx="318225" cy="318225"/>
          </a:xfrm>
        </p:grpSpPr>
        <p:sp>
          <p:nvSpPr>
            <p:cNvPr id="7319" name="Google Shape;7319;p10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0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0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0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0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0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107"/>
          <p:cNvGrpSpPr/>
          <p:nvPr/>
        </p:nvGrpSpPr>
        <p:grpSpPr>
          <a:xfrm>
            <a:off x="5331543" y="1835446"/>
            <a:ext cx="314662" cy="358099"/>
            <a:chOff x="-57549075" y="3590375"/>
            <a:chExt cx="279625" cy="318225"/>
          </a:xfrm>
        </p:grpSpPr>
        <p:sp>
          <p:nvSpPr>
            <p:cNvPr id="7326" name="Google Shape;7326;p10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0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0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0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107"/>
          <p:cNvGrpSpPr/>
          <p:nvPr/>
        </p:nvGrpSpPr>
        <p:grpSpPr>
          <a:xfrm>
            <a:off x="5323740" y="2276817"/>
            <a:ext cx="359871" cy="359871"/>
            <a:chOff x="-57570350" y="3982600"/>
            <a:chExt cx="319800" cy="319800"/>
          </a:xfrm>
        </p:grpSpPr>
        <p:sp>
          <p:nvSpPr>
            <p:cNvPr id="7331" name="Google Shape;7331;p10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0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0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0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107"/>
          <p:cNvGrpSpPr/>
          <p:nvPr/>
        </p:nvGrpSpPr>
        <p:grpSpPr>
          <a:xfrm>
            <a:off x="7538779" y="1379246"/>
            <a:ext cx="314662" cy="358999"/>
            <a:chOff x="-55576850" y="3198125"/>
            <a:chExt cx="279625" cy="319025"/>
          </a:xfrm>
        </p:grpSpPr>
        <p:sp>
          <p:nvSpPr>
            <p:cNvPr id="7336" name="Google Shape;7336;p10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0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0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0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107"/>
          <p:cNvGrpSpPr/>
          <p:nvPr/>
        </p:nvGrpSpPr>
        <p:grpSpPr>
          <a:xfrm>
            <a:off x="7516174" y="1835221"/>
            <a:ext cx="359871" cy="358324"/>
            <a:chOff x="-55596550" y="3590175"/>
            <a:chExt cx="319800" cy="318425"/>
          </a:xfrm>
        </p:grpSpPr>
        <p:sp>
          <p:nvSpPr>
            <p:cNvPr id="7341" name="Google Shape;7341;p10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0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0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0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107"/>
          <p:cNvGrpSpPr/>
          <p:nvPr/>
        </p:nvGrpSpPr>
        <p:grpSpPr>
          <a:xfrm>
            <a:off x="7531412" y="2276564"/>
            <a:ext cx="358999" cy="359252"/>
            <a:chOff x="-55595775" y="3982375"/>
            <a:chExt cx="319025" cy="319250"/>
          </a:xfrm>
        </p:grpSpPr>
        <p:sp>
          <p:nvSpPr>
            <p:cNvPr id="7346" name="Google Shape;7346;p10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0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0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0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0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0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107"/>
          <p:cNvGrpSpPr/>
          <p:nvPr/>
        </p:nvGrpSpPr>
        <p:grpSpPr>
          <a:xfrm>
            <a:off x="6188595" y="2734774"/>
            <a:ext cx="358999" cy="358099"/>
            <a:chOff x="-53635375" y="3192625"/>
            <a:chExt cx="319025" cy="318225"/>
          </a:xfrm>
        </p:grpSpPr>
        <p:sp>
          <p:nvSpPr>
            <p:cNvPr id="7353" name="Google Shape;7353;p10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0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0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107"/>
          <p:cNvGrpSpPr/>
          <p:nvPr/>
        </p:nvGrpSpPr>
        <p:grpSpPr>
          <a:xfrm>
            <a:off x="6210763" y="3205748"/>
            <a:ext cx="314662" cy="358999"/>
            <a:chOff x="-53615675" y="3584850"/>
            <a:chExt cx="279625" cy="319025"/>
          </a:xfrm>
        </p:grpSpPr>
        <p:sp>
          <p:nvSpPr>
            <p:cNvPr id="7357" name="Google Shape;7357;p10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0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0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107"/>
          <p:cNvGrpSpPr/>
          <p:nvPr/>
        </p:nvGrpSpPr>
        <p:grpSpPr>
          <a:xfrm>
            <a:off x="6188609" y="3668674"/>
            <a:ext cx="358971" cy="357874"/>
            <a:chOff x="-53634575" y="3976500"/>
            <a:chExt cx="319000" cy="318025"/>
          </a:xfrm>
        </p:grpSpPr>
        <p:sp>
          <p:nvSpPr>
            <p:cNvPr id="7361" name="Google Shape;7361;p10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0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0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0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0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0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0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0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107"/>
          <p:cNvGrpSpPr/>
          <p:nvPr/>
        </p:nvGrpSpPr>
        <p:grpSpPr>
          <a:xfrm>
            <a:off x="7983413" y="3211628"/>
            <a:ext cx="314662" cy="358436"/>
            <a:chOff x="-52023900" y="3590075"/>
            <a:chExt cx="279625" cy="318525"/>
          </a:xfrm>
        </p:grpSpPr>
        <p:sp>
          <p:nvSpPr>
            <p:cNvPr id="7370" name="Google Shape;7370;p10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0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0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0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0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0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0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107"/>
          <p:cNvGrpSpPr/>
          <p:nvPr/>
        </p:nvGrpSpPr>
        <p:grpSpPr>
          <a:xfrm>
            <a:off x="5746654" y="1380146"/>
            <a:ext cx="358971" cy="358971"/>
            <a:chOff x="-57173375" y="3198925"/>
            <a:chExt cx="319000" cy="319000"/>
          </a:xfrm>
        </p:grpSpPr>
        <p:sp>
          <p:nvSpPr>
            <p:cNvPr id="7378" name="Google Shape;7378;p10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0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107"/>
          <p:cNvGrpSpPr/>
          <p:nvPr/>
        </p:nvGrpSpPr>
        <p:grpSpPr>
          <a:xfrm>
            <a:off x="5747541" y="1857587"/>
            <a:ext cx="357198" cy="314690"/>
            <a:chOff x="-57176525" y="3610050"/>
            <a:chExt cx="317425" cy="279650"/>
          </a:xfrm>
        </p:grpSpPr>
        <p:sp>
          <p:nvSpPr>
            <p:cNvPr id="7383" name="Google Shape;7383;p10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0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0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0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0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107"/>
          <p:cNvGrpSpPr/>
          <p:nvPr/>
        </p:nvGrpSpPr>
        <p:grpSpPr>
          <a:xfrm>
            <a:off x="7957995" y="1380146"/>
            <a:ext cx="358099" cy="356326"/>
            <a:chOff x="-55202750" y="3198925"/>
            <a:chExt cx="318225" cy="316650"/>
          </a:xfrm>
        </p:grpSpPr>
        <p:sp>
          <p:nvSpPr>
            <p:cNvPr id="7389" name="Google Shape;7389;p10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0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107"/>
          <p:cNvGrpSpPr/>
          <p:nvPr/>
        </p:nvGrpSpPr>
        <p:grpSpPr>
          <a:xfrm>
            <a:off x="7968629" y="1835446"/>
            <a:ext cx="336830" cy="358099"/>
            <a:chOff x="-55194875" y="3590375"/>
            <a:chExt cx="299325" cy="318225"/>
          </a:xfrm>
        </p:grpSpPr>
        <p:sp>
          <p:nvSpPr>
            <p:cNvPr id="7392" name="Google Shape;7392;p10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0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0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0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0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107"/>
          <p:cNvGrpSpPr/>
          <p:nvPr/>
        </p:nvGrpSpPr>
        <p:grpSpPr>
          <a:xfrm>
            <a:off x="7973247" y="2277717"/>
            <a:ext cx="357198" cy="357198"/>
            <a:chOff x="-55203525" y="3983400"/>
            <a:chExt cx="317425" cy="317425"/>
          </a:xfrm>
        </p:grpSpPr>
        <p:sp>
          <p:nvSpPr>
            <p:cNvPr id="7398" name="Google Shape;7398;p10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0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0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107"/>
          <p:cNvGrpSpPr/>
          <p:nvPr/>
        </p:nvGrpSpPr>
        <p:grpSpPr>
          <a:xfrm>
            <a:off x="6639727" y="2734774"/>
            <a:ext cx="335930" cy="358971"/>
            <a:chOff x="-53232900" y="3192625"/>
            <a:chExt cx="298525" cy="319000"/>
          </a:xfrm>
        </p:grpSpPr>
        <p:sp>
          <p:nvSpPr>
            <p:cNvPr id="7402" name="Google Shape;7402;p10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0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0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0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0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0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0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07"/>
          <p:cNvGrpSpPr/>
          <p:nvPr/>
        </p:nvGrpSpPr>
        <p:grpSpPr>
          <a:xfrm>
            <a:off x="6629093" y="3205748"/>
            <a:ext cx="357198" cy="356326"/>
            <a:chOff x="-53242350" y="3584850"/>
            <a:chExt cx="317425" cy="316650"/>
          </a:xfrm>
        </p:grpSpPr>
        <p:sp>
          <p:nvSpPr>
            <p:cNvPr id="7411" name="Google Shape;7411;p10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0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0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0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107"/>
          <p:cNvGrpSpPr/>
          <p:nvPr/>
        </p:nvGrpSpPr>
        <p:grpSpPr>
          <a:xfrm>
            <a:off x="6650362" y="3668449"/>
            <a:ext cx="314662" cy="358999"/>
            <a:chOff x="-53224225" y="3976300"/>
            <a:chExt cx="279625" cy="319025"/>
          </a:xfrm>
        </p:grpSpPr>
        <p:sp>
          <p:nvSpPr>
            <p:cNvPr id="7417" name="Google Shape;7417;p10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0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0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0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0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0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0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107"/>
          <p:cNvGrpSpPr/>
          <p:nvPr/>
        </p:nvGrpSpPr>
        <p:grpSpPr>
          <a:xfrm>
            <a:off x="7961258" y="3676129"/>
            <a:ext cx="358971" cy="358408"/>
            <a:chOff x="-52043575" y="3983125"/>
            <a:chExt cx="319000" cy="318500"/>
          </a:xfrm>
        </p:grpSpPr>
        <p:sp>
          <p:nvSpPr>
            <p:cNvPr id="7425" name="Google Shape;7425;p10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0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0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0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0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0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107"/>
          <p:cNvGrpSpPr/>
          <p:nvPr/>
        </p:nvGrpSpPr>
        <p:grpSpPr>
          <a:xfrm>
            <a:off x="6215199" y="1380146"/>
            <a:ext cx="314662" cy="358971"/>
            <a:chOff x="-56766175" y="3198925"/>
            <a:chExt cx="279625" cy="319000"/>
          </a:xfrm>
        </p:grpSpPr>
        <p:sp>
          <p:nvSpPr>
            <p:cNvPr id="7435" name="Google Shape;7435;p10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0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0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0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0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0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0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107"/>
          <p:cNvGrpSpPr/>
          <p:nvPr/>
        </p:nvGrpSpPr>
        <p:grpSpPr>
          <a:xfrm>
            <a:off x="6214313" y="1835446"/>
            <a:ext cx="316434" cy="358099"/>
            <a:chOff x="-56766175" y="3590375"/>
            <a:chExt cx="281200" cy="318225"/>
          </a:xfrm>
        </p:grpSpPr>
        <p:sp>
          <p:nvSpPr>
            <p:cNvPr id="7443" name="Google Shape;7443;p10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0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0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07"/>
          <p:cNvGrpSpPr/>
          <p:nvPr/>
        </p:nvGrpSpPr>
        <p:grpSpPr>
          <a:xfrm>
            <a:off x="6251269" y="2276817"/>
            <a:ext cx="272126" cy="358099"/>
            <a:chOff x="-56747275" y="3982600"/>
            <a:chExt cx="241825" cy="318225"/>
          </a:xfrm>
        </p:grpSpPr>
        <p:sp>
          <p:nvSpPr>
            <p:cNvPr id="7448" name="Google Shape;7448;p10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0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0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0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0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0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07"/>
          <p:cNvGrpSpPr/>
          <p:nvPr/>
        </p:nvGrpSpPr>
        <p:grpSpPr>
          <a:xfrm>
            <a:off x="4859020" y="3219055"/>
            <a:ext cx="358999" cy="342991"/>
            <a:chOff x="-54812875" y="3596675"/>
            <a:chExt cx="319025" cy="304800"/>
          </a:xfrm>
        </p:grpSpPr>
        <p:sp>
          <p:nvSpPr>
            <p:cNvPr id="7456" name="Google Shape;7456;p10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0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0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0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0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0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0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3" name="Google Shape;7463;p10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5" name="Google Shape;7465;p107"/>
          <p:cNvGrpSpPr/>
          <p:nvPr/>
        </p:nvGrpSpPr>
        <p:grpSpPr>
          <a:xfrm>
            <a:off x="4881188" y="3675538"/>
            <a:ext cx="314662" cy="358099"/>
            <a:chOff x="-54793175" y="3982600"/>
            <a:chExt cx="279625" cy="318225"/>
          </a:xfrm>
        </p:grpSpPr>
        <p:sp>
          <p:nvSpPr>
            <p:cNvPr id="7466" name="Google Shape;7466;p10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0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0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0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0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0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0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107"/>
          <p:cNvGrpSpPr/>
          <p:nvPr/>
        </p:nvGrpSpPr>
        <p:grpSpPr>
          <a:xfrm>
            <a:off x="7092647" y="2734774"/>
            <a:ext cx="314662" cy="358099"/>
            <a:chOff x="-52832000" y="3192625"/>
            <a:chExt cx="279625" cy="318225"/>
          </a:xfrm>
        </p:grpSpPr>
        <p:sp>
          <p:nvSpPr>
            <p:cNvPr id="7474" name="Google Shape;7474;p10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0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0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0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0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0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0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0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107"/>
          <p:cNvGrpSpPr/>
          <p:nvPr/>
        </p:nvGrpSpPr>
        <p:grpSpPr>
          <a:xfrm>
            <a:off x="5779179" y="2276142"/>
            <a:ext cx="323524" cy="358774"/>
            <a:chOff x="-57162350" y="3982000"/>
            <a:chExt cx="287500" cy="318825"/>
          </a:xfrm>
        </p:grpSpPr>
        <p:sp>
          <p:nvSpPr>
            <p:cNvPr id="7483" name="Google Shape;7483;p10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0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0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0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0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0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0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0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07"/>
          <p:cNvGrpSpPr/>
          <p:nvPr/>
        </p:nvGrpSpPr>
        <p:grpSpPr>
          <a:xfrm>
            <a:off x="7070492" y="3206648"/>
            <a:ext cx="358971" cy="357198"/>
            <a:chOff x="-52851675" y="3585650"/>
            <a:chExt cx="319000" cy="317425"/>
          </a:xfrm>
        </p:grpSpPr>
        <p:sp>
          <p:nvSpPr>
            <p:cNvPr id="7492" name="Google Shape;7492;p10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0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0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0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0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0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07"/>
          <p:cNvGrpSpPr/>
          <p:nvPr/>
        </p:nvGrpSpPr>
        <p:grpSpPr>
          <a:xfrm>
            <a:off x="7092647" y="3668449"/>
            <a:ext cx="314662" cy="358999"/>
            <a:chOff x="-52832000" y="3976300"/>
            <a:chExt cx="279625" cy="319025"/>
          </a:xfrm>
        </p:grpSpPr>
        <p:sp>
          <p:nvSpPr>
            <p:cNvPr id="7499" name="Google Shape;7499;p10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0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0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0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0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107"/>
          <p:cNvGrpSpPr/>
          <p:nvPr/>
        </p:nvGrpSpPr>
        <p:grpSpPr>
          <a:xfrm>
            <a:off x="6209853" y="4123097"/>
            <a:ext cx="316434" cy="358099"/>
            <a:chOff x="-51633225" y="3198925"/>
            <a:chExt cx="281200" cy="318225"/>
          </a:xfrm>
        </p:grpSpPr>
        <p:sp>
          <p:nvSpPr>
            <p:cNvPr id="7505" name="Google Shape;7505;p10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0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0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0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0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07"/>
          <p:cNvGrpSpPr/>
          <p:nvPr/>
        </p:nvGrpSpPr>
        <p:grpSpPr>
          <a:xfrm>
            <a:off x="6628676" y="1381018"/>
            <a:ext cx="365188" cy="357226"/>
            <a:chOff x="-56396775" y="3199700"/>
            <a:chExt cx="324525" cy="317450"/>
          </a:xfrm>
        </p:grpSpPr>
        <p:sp>
          <p:nvSpPr>
            <p:cNvPr id="7513" name="Google Shape;7513;p10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0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0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0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107"/>
          <p:cNvGrpSpPr/>
          <p:nvPr/>
        </p:nvGrpSpPr>
        <p:grpSpPr>
          <a:xfrm>
            <a:off x="6631771" y="1846953"/>
            <a:ext cx="358999" cy="335958"/>
            <a:chOff x="-56394425" y="3600600"/>
            <a:chExt cx="319025" cy="298550"/>
          </a:xfrm>
        </p:grpSpPr>
        <p:sp>
          <p:nvSpPr>
            <p:cNvPr id="7520" name="Google Shape;7520;p10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07"/>
          <p:cNvGrpSpPr/>
          <p:nvPr/>
        </p:nvGrpSpPr>
        <p:grpSpPr>
          <a:xfrm>
            <a:off x="6662538" y="2277717"/>
            <a:ext cx="327068" cy="357198"/>
            <a:chOff x="-56379450" y="3983400"/>
            <a:chExt cx="290650" cy="317425"/>
          </a:xfrm>
        </p:grpSpPr>
        <p:sp>
          <p:nvSpPr>
            <p:cNvPr id="7524" name="Google Shape;7524;p10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0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0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0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0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0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107"/>
          <p:cNvGrpSpPr/>
          <p:nvPr/>
        </p:nvGrpSpPr>
        <p:grpSpPr>
          <a:xfrm>
            <a:off x="5326242" y="2741864"/>
            <a:ext cx="316434" cy="358971"/>
            <a:chOff x="-54401725" y="3198925"/>
            <a:chExt cx="281200" cy="319000"/>
          </a:xfrm>
        </p:grpSpPr>
        <p:sp>
          <p:nvSpPr>
            <p:cNvPr id="7533" name="Google Shape;7533;p10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0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0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0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0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0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0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107"/>
          <p:cNvGrpSpPr/>
          <p:nvPr/>
        </p:nvGrpSpPr>
        <p:grpSpPr>
          <a:xfrm>
            <a:off x="5327128" y="3211965"/>
            <a:ext cx="314662" cy="358099"/>
            <a:chOff x="-54401725" y="3590375"/>
            <a:chExt cx="279625" cy="318225"/>
          </a:xfrm>
        </p:grpSpPr>
        <p:sp>
          <p:nvSpPr>
            <p:cNvPr id="7545" name="Google Shape;7545;p10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0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0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0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0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107"/>
          <p:cNvGrpSpPr/>
          <p:nvPr/>
        </p:nvGrpSpPr>
        <p:grpSpPr>
          <a:xfrm>
            <a:off x="5324920" y="3675538"/>
            <a:ext cx="319079" cy="358099"/>
            <a:chOff x="-54403300" y="3982600"/>
            <a:chExt cx="283550" cy="318225"/>
          </a:xfrm>
        </p:grpSpPr>
        <p:sp>
          <p:nvSpPr>
            <p:cNvPr id="7552" name="Google Shape;7552;p10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0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0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07"/>
          <p:cNvGrpSpPr/>
          <p:nvPr/>
        </p:nvGrpSpPr>
        <p:grpSpPr>
          <a:xfrm>
            <a:off x="7512313" y="2736772"/>
            <a:ext cx="356298" cy="356973"/>
            <a:chOff x="-52458650" y="3194400"/>
            <a:chExt cx="316625" cy="317225"/>
          </a:xfrm>
        </p:grpSpPr>
        <p:sp>
          <p:nvSpPr>
            <p:cNvPr id="7558" name="Google Shape;7558;p10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0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0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0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0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0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107"/>
          <p:cNvGrpSpPr/>
          <p:nvPr/>
        </p:nvGrpSpPr>
        <p:grpSpPr>
          <a:xfrm>
            <a:off x="4881188" y="2741864"/>
            <a:ext cx="314662" cy="358971"/>
            <a:chOff x="-54793175" y="3198925"/>
            <a:chExt cx="279625" cy="319000"/>
          </a:xfrm>
        </p:grpSpPr>
        <p:sp>
          <p:nvSpPr>
            <p:cNvPr id="7567" name="Google Shape;7567;p10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0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0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0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0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0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107"/>
          <p:cNvGrpSpPr/>
          <p:nvPr/>
        </p:nvGrpSpPr>
        <p:grpSpPr>
          <a:xfrm>
            <a:off x="7521611" y="3205748"/>
            <a:ext cx="337703" cy="357845"/>
            <a:chOff x="-52450000" y="3584850"/>
            <a:chExt cx="300100" cy="318000"/>
          </a:xfrm>
        </p:grpSpPr>
        <p:sp>
          <p:nvSpPr>
            <p:cNvPr id="7575" name="Google Shape;7575;p10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0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0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0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0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0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107"/>
          <p:cNvGrpSpPr/>
          <p:nvPr/>
        </p:nvGrpSpPr>
        <p:grpSpPr>
          <a:xfrm>
            <a:off x="7533131" y="3670221"/>
            <a:ext cx="314662" cy="357226"/>
            <a:chOff x="-52440550" y="3977875"/>
            <a:chExt cx="279625" cy="317450"/>
          </a:xfrm>
        </p:grpSpPr>
        <p:sp>
          <p:nvSpPr>
            <p:cNvPr id="7583" name="Google Shape;7583;p10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0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0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0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0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0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107"/>
          <p:cNvGrpSpPr/>
          <p:nvPr/>
        </p:nvGrpSpPr>
        <p:grpSpPr>
          <a:xfrm>
            <a:off x="6645066" y="4126427"/>
            <a:ext cx="314662" cy="358999"/>
            <a:chOff x="-51623775" y="3584850"/>
            <a:chExt cx="279625" cy="319025"/>
          </a:xfrm>
        </p:grpSpPr>
        <p:sp>
          <p:nvSpPr>
            <p:cNvPr id="7592" name="Google Shape;7592;p10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0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0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0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0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0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0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0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1" name="Google Shape;7601;p10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02" name="Google Shape;7602;p10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p:nvPr/>
        </p:nvSpPr>
        <p:spPr>
          <a:xfrm>
            <a:off x="1956151" y="916426"/>
            <a:ext cx="1091100" cy="10914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txBox="1"/>
          <p:nvPr>
            <p:ph type="title"/>
          </p:nvPr>
        </p:nvSpPr>
        <p:spPr>
          <a:xfrm>
            <a:off x="720000" y="2443038"/>
            <a:ext cx="3563400" cy="13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a:t>
            </a:r>
            <a:endParaRPr/>
          </a:p>
          <a:p>
            <a:pPr indent="0" lvl="0" marL="0" rtl="0" algn="ctr">
              <a:spcBef>
                <a:spcPts val="0"/>
              </a:spcBef>
              <a:spcAft>
                <a:spcPts val="0"/>
              </a:spcAft>
              <a:buNone/>
            </a:pPr>
            <a:r>
              <a:rPr lang="en"/>
              <a:t>Estrutural</a:t>
            </a:r>
            <a:endParaRPr/>
          </a:p>
        </p:txBody>
      </p:sp>
      <p:sp>
        <p:nvSpPr>
          <p:cNvPr id="333" name="Google Shape;333;p36"/>
          <p:cNvSpPr txBox="1"/>
          <p:nvPr>
            <p:ph idx="2" type="title"/>
          </p:nvPr>
        </p:nvSpPr>
        <p:spPr>
          <a:xfrm>
            <a:off x="1863600" y="1026525"/>
            <a:ext cx="1276200" cy="8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4" name="Google Shape;334;p36"/>
          <p:cNvSpPr txBox="1"/>
          <p:nvPr>
            <p:ph idx="1" type="subTitle"/>
          </p:nvPr>
        </p:nvSpPr>
        <p:spPr>
          <a:xfrm>
            <a:off x="769125" y="4071300"/>
            <a:ext cx="35634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5" name="Google Shape;335;p36"/>
          <p:cNvGrpSpPr/>
          <p:nvPr/>
        </p:nvGrpSpPr>
        <p:grpSpPr>
          <a:xfrm>
            <a:off x="7750375" y="3805150"/>
            <a:ext cx="1048300" cy="1048300"/>
            <a:chOff x="7750375" y="3805150"/>
            <a:chExt cx="1048300" cy="1048300"/>
          </a:xfrm>
        </p:grpSpPr>
        <p:sp>
          <p:nvSpPr>
            <p:cNvPr id="336" name="Google Shape;336;p36"/>
            <p:cNvSpPr/>
            <p:nvPr/>
          </p:nvSpPr>
          <p:spPr>
            <a:xfrm rot="-5400000">
              <a:off x="7750475" y="38051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flipH="1">
              <a:off x="7750375" y="3805250"/>
              <a:ext cx="1048200" cy="10482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6"/>
          <p:cNvSpPr/>
          <p:nvPr/>
        </p:nvSpPr>
        <p:spPr>
          <a:xfrm rot="10800000">
            <a:off x="4709275" y="-150900"/>
            <a:ext cx="1380600" cy="1380600"/>
          </a:xfrm>
          <a:prstGeom prst="pie">
            <a:avLst>
              <a:gd fmla="val 1079981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4421400" y="1026525"/>
            <a:ext cx="301200" cy="301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36"/>
          <p:cNvPicPr preferRelativeResize="0"/>
          <p:nvPr/>
        </p:nvPicPr>
        <p:blipFill>
          <a:blip r:embed="rId3">
            <a:alphaModFix/>
          </a:blip>
          <a:stretch>
            <a:fillRect/>
          </a:stretch>
        </p:blipFill>
        <p:spPr>
          <a:xfrm>
            <a:off x="5027937" y="676365"/>
            <a:ext cx="2380200" cy="4000800"/>
          </a:xfrm>
          <a:prstGeom prst="snip2DiagRect">
            <a:avLst>
              <a:gd fmla="val 0" name="adj1"/>
              <a:gd fmla="val 16667" name="adj2"/>
            </a:avLst>
          </a:prstGeom>
          <a:noFill/>
          <a:ln cap="flat" cmpd="thinThick" w="38100">
            <a:solidFill>
              <a:schemeClr val="dk1"/>
            </a:solidFill>
            <a:prstDash val="solid"/>
            <a:bevel/>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06" name="Shape 7606"/>
        <p:cNvGrpSpPr/>
        <p:nvPr/>
      </p:nvGrpSpPr>
      <p:grpSpPr>
        <a:xfrm>
          <a:off x="0" y="0"/>
          <a:ext cx="0" cy="0"/>
          <a:chOff x="0" y="0"/>
          <a:chExt cx="0" cy="0"/>
        </a:xfrm>
      </p:grpSpPr>
      <p:grpSp>
        <p:nvGrpSpPr>
          <p:cNvPr id="7607" name="Google Shape;7607;p108"/>
          <p:cNvGrpSpPr/>
          <p:nvPr/>
        </p:nvGrpSpPr>
        <p:grpSpPr>
          <a:xfrm>
            <a:off x="885675" y="1386849"/>
            <a:ext cx="276003" cy="357300"/>
            <a:chOff x="-50469125" y="3183175"/>
            <a:chExt cx="233150" cy="301825"/>
          </a:xfrm>
        </p:grpSpPr>
        <p:sp>
          <p:nvSpPr>
            <p:cNvPr id="7608" name="Google Shape;7608;p10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0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0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108"/>
          <p:cNvGrpSpPr/>
          <p:nvPr/>
        </p:nvGrpSpPr>
        <p:grpSpPr>
          <a:xfrm>
            <a:off x="845574" y="1822251"/>
            <a:ext cx="356205" cy="355288"/>
            <a:chOff x="-50504575" y="3550975"/>
            <a:chExt cx="300900" cy="300125"/>
          </a:xfrm>
        </p:grpSpPr>
        <p:sp>
          <p:nvSpPr>
            <p:cNvPr id="7612" name="Google Shape;7612;p10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0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0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08"/>
          <p:cNvGrpSpPr/>
          <p:nvPr/>
        </p:nvGrpSpPr>
        <p:grpSpPr>
          <a:xfrm>
            <a:off x="845574" y="2260493"/>
            <a:ext cx="356205" cy="354341"/>
            <a:chOff x="-50503000" y="3921175"/>
            <a:chExt cx="300900" cy="299325"/>
          </a:xfrm>
        </p:grpSpPr>
        <p:sp>
          <p:nvSpPr>
            <p:cNvPr id="7617" name="Google Shape;7617;p10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0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0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0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08"/>
          <p:cNvGrpSpPr/>
          <p:nvPr/>
        </p:nvGrpSpPr>
        <p:grpSpPr>
          <a:xfrm>
            <a:off x="3049627" y="1406411"/>
            <a:ext cx="355258" cy="356205"/>
            <a:chOff x="-48630025" y="3199700"/>
            <a:chExt cx="300100" cy="300900"/>
          </a:xfrm>
        </p:grpSpPr>
        <p:sp>
          <p:nvSpPr>
            <p:cNvPr id="7623" name="Google Shape;7623;p10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0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0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108"/>
          <p:cNvGrpSpPr/>
          <p:nvPr/>
        </p:nvGrpSpPr>
        <p:grpSpPr>
          <a:xfrm>
            <a:off x="3049627" y="1843707"/>
            <a:ext cx="355258" cy="355258"/>
            <a:chOff x="-48630025" y="3569100"/>
            <a:chExt cx="300100" cy="300100"/>
          </a:xfrm>
        </p:grpSpPr>
        <p:sp>
          <p:nvSpPr>
            <p:cNvPr id="7627" name="Google Shape;7627;p10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0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0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0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0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0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0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0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0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0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108"/>
          <p:cNvGrpSpPr/>
          <p:nvPr/>
        </p:nvGrpSpPr>
        <p:grpSpPr>
          <a:xfrm>
            <a:off x="3050101" y="2281003"/>
            <a:ext cx="354311" cy="353394"/>
            <a:chOff x="-48629225" y="3938500"/>
            <a:chExt cx="299300" cy="298525"/>
          </a:xfrm>
        </p:grpSpPr>
        <p:sp>
          <p:nvSpPr>
            <p:cNvPr id="7638" name="Google Shape;7638;p10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0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0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108"/>
          <p:cNvGrpSpPr/>
          <p:nvPr/>
        </p:nvGrpSpPr>
        <p:grpSpPr>
          <a:xfrm>
            <a:off x="1785504" y="2752344"/>
            <a:ext cx="311458" cy="354341"/>
            <a:chOff x="-46762575" y="3200500"/>
            <a:chExt cx="263100" cy="299325"/>
          </a:xfrm>
        </p:grpSpPr>
        <p:sp>
          <p:nvSpPr>
            <p:cNvPr id="7643" name="Google Shape;7643;p10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0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0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0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0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108"/>
          <p:cNvGrpSpPr/>
          <p:nvPr/>
        </p:nvGrpSpPr>
        <p:grpSpPr>
          <a:xfrm>
            <a:off x="1763589" y="3211066"/>
            <a:ext cx="355288" cy="312375"/>
            <a:chOff x="-46779900" y="3588000"/>
            <a:chExt cx="300125" cy="263875"/>
          </a:xfrm>
        </p:grpSpPr>
        <p:sp>
          <p:nvSpPr>
            <p:cNvPr id="7649" name="Google Shape;7649;p10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0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0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0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108"/>
          <p:cNvGrpSpPr/>
          <p:nvPr/>
        </p:nvGrpSpPr>
        <p:grpSpPr>
          <a:xfrm>
            <a:off x="1764062" y="3625988"/>
            <a:ext cx="354341" cy="353394"/>
            <a:chOff x="-46779100" y="3938500"/>
            <a:chExt cx="299325" cy="298525"/>
          </a:xfrm>
        </p:grpSpPr>
        <p:sp>
          <p:nvSpPr>
            <p:cNvPr id="7654" name="Google Shape;7654;p10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0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08"/>
          <p:cNvGrpSpPr/>
          <p:nvPr/>
        </p:nvGrpSpPr>
        <p:grpSpPr>
          <a:xfrm>
            <a:off x="3971800" y="2758855"/>
            <a:ext cx="355258" cy="355288"/>
            <a:chOff x="-44924250" y="3206000"/>
            <a:chExt cx="300100" cy="300125"/>
          </a:xfrm>
        </p:grpSpPr>
        <p:sp>
          <p:nvSpPr>
            <p:cNvPr id="7657" name="Google Shape;7657;p10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0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0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0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108"/>
          <p:cNvGrpSpPr/>
          <p:nvPr/>
        </p:nvGrpSpPr>
        <p:grpSpPr>
          <a:xfrm>
            <a:off x="1286286" y="1386849"/>
            <a:ext cx="355258" cy="355258"/>
            <a:chOff x="-50134375" y="3183175"/>
            <a:chExt cx="300100" cy="300100"/>
          </a:xfrm>
        </p:grpSpPr>
        <p:sp>
          <p:nvSpPr>
            <p:cNvPr id="7663" name="Google Shape;7663;p10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0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0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0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0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0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0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0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108"/>
          <p:cNvGrpSpPr/>
          <p:nvPr/>
        </p:nvGrpSpPr>
        <p:grpSpPr>
          <a:xfrm>
            <a:off x="1286286" y="1822251"/>
            <a:ext cx="355258" cy="355288"/>
            <a:chOff x="-50134375" y="3550975"/>
            <a:chExt cx="300100" cy="300125"/>
          </a:xfrm>
        </p:grpSpPr>
        <p:sp>
          <p:nvSpPr>
            <p:cNvPr id="7674" name="Google Shape;7674;p10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0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08"/>
          <p:cNvGrpSpPr/>
          <p:nvPr/>
        </p:nvGrpSpPr>
        <p:grpSpPr>
          <a:xfrm>
            <a:off x="1286286" y="2259783"/>
            <a:ext cx="355258" cy="355051"/>
            <a:chOff x="-50134375" y="3920575"/>
            <a:chExt cx="300100" cy="299925"/>
          </a:xfrm>
        </p:grpSpPr>
        <p:sp>
          <p:nvSpPr>
            <p:cNvPr id="7677" name="Google Shape;7677;p10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0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108"/>
          <p:cNvGrpSpPr/>
          <p:nvPr/>
        </p:nvGrpSpPr>
        <p:grpSpPr>
          <a:xfrm>
            <a:off x="3497010" y="1407358"/>
            <a:ext cx="357123" cy="355258"/>
            <a:chOff x="-48262200" y="3200500"/>
            <a:chExt cx="301675" cy="300100"/>
          </a:xfrm>
        </p:grpSpPr>
        <p:sp>
          <p:nvSpPr>
            <p:cNvPr id="7681" name="Google Shape;7681;p10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0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0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0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0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0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0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0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108"/>
          <p:cNvGrpSpPr/>
          <p:nvPr/>
        </p:nvGrpSpPr>
        <p:grpSpPr>
          <a:xfrm>
            <a:off x="3526383" y="1844447"/>
            <a:ext cx="298377" cy="354519"/>
            <a:chOff x="-48233050" y="3569725"/>
            <a:chExt cx="252050" cy="299475"/>
          </a:xfrm>
        </p:grpSpPr>
        <p:sp>
          <p:nvSpPr>
            <p:cNvPr id="7691" name="Google Shape;7691;p10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0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08"/>
          <p:cNvGrpSpPr/>
          <p:nvPr/>
        </p:nvGrpSpPr>
        <p:grpSpPr>
          <a:xfrm>
            <a:off x="3550148" y="2278191"/>
            <a:ext cx="250847" cy="358070"/>
            <a:chOff x="-48216525" y="3936125"/>
            <a:chExt cx="211900" cy="302475"/>
          </a:xfrm>
        </p:grpSpPr>
        <p:sp>
          <p:nvSpPr>
            <p:cNvPr id="7695" name="Google Shape;7695;p10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0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0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0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108"/>
          <p:cNvGrpSpPr/>
          <p:nvPr/>
        </p:nvGrpSpPr>
        <p:grpSpPr>
          <a:xfrm>
            <a:off x="2205866" y="2753261"/>
            <a:ext cx="355258" cy="355288"/>
            <a:chOff x="-46410500" y="3201275"/>
            <a:chExt cx="300100" cy="300125"/>
          </a:xfrm>
        </p:grpSpPr>
        <p:sp>
          <p:nvSpPr>
            <p:cNvPr id="7700" name="Google Shape;7700;p10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0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0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0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0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108"/>
          <p:cNvGrpSpPr/>
          <p:nvPr/>
        </p:nvGrpSpPr>
        <p:grpSpPr>
          <a:xfrm>
            <a:off x="2205866" y="3188692"/>
            <a:ext cx="355258" cy="356205"/>
            <a:chOff x="-46409700" y="3569100"/>
            <a:chExt cx="300100" cy="300900"/>
          </a:xfrm>
        </p:grpSpPr>
        <p:sp>
          <p:nvSpPr>
            <p:cNvPr id="7706" name="Google Shape;7706;p10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0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0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0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0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108"/>
          <p:cNvGrpSpPr/>
          <p:nvPr/>
        </p:nvGrpSpPr>
        <p:grpSpPr>
          <a:xfrm>
            <a:off x="2193747" y="3624124"/>
            <a:ext cx="379497" cy="358070"/>
            <a:chOff x="-46422300" y="3936925"/>
            <a:chExt cx="320575" cy="302475"/>
          </a:xfrm>
        </p:grpSpPr>
        <p:sp>
          <p:nvSpPr>
            <p:cNvPr id="7712" name="Google Shape;7712;p10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0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108"/>
          <p:cNvGrpSpPr/>
          <p:nvPr/>
        </p:nvGrpSpPr>
        <p:grpSpPr>
          <a:xfrm>
            <a:off x="3971326" y="3178452"/>
            <a:ext cx="356205" cy="355258"/>
            <a:chOff x="-44914800" y="3560450"/>
            <a:chExt cx="300900" cy="300100"/>
          </a:xfrm>
        </p:grpSpPr>
        <p:sp>
          <p:nvSpPr>
            <p:cNvPr id="7715" name="Google Shape;7715;p10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0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0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0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0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108"/>
          <p:cNvGrpSpPr/>
          <p:nvPr/>
        </p:nvGrpSpPr>
        <p:grpSpPr>
          <a:xfrm>
            <a:off x="1726378" y="1387086"/>
            <a:ext cx="354311" cy="354104"/>
            <a:chOff x="-49764975" y="3183375"/>
            <a:chExt cx="299300" cy="299125"/>
          </a:xfrm>
        </p:grpSpPr>
        <p:sp>
          <p:nvSpPr>
            <p:cNvPr id="7721" name="Google Shape;7721;p10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0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0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0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0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0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0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108"/>
          <p:cNvGrpSpPr/>
          <p:nvPr/>
        </p:nvGrpSpPr>
        <p:grpSpPr>
          <a:xfrm>
            <a:off x="1726378" y="1822547"/>
            <a:ext cx="354311" cy="355909"/>
            <a:chOff x="-49764975" y="3551225"/>
            <a:chExt cx="299300" cy="300650"/>
          </a:xfrm>
        </p:grpSpPr>
        <p:sp>
          <p:nvSpPr>
            <p:cNvPr id="7731" name="Google Shape;7731;p10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0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0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0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0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0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0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0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0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0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0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108"/>
          <p:cNvGrpSpPr/>
          <p:nvPr/>
        </p:nvGrpSpPr>
        <p:grpSpPr>
          <a:xfrm>
            <a:off x="1724040" y="2259310"/>
            <a:ext cx="358987" cy="355525"/>
            <a:chOff x="-49766550" y="3920175"/>
            <a:chExt cx="303250" cy="300325"/>
          </a:xfrm>
        </p:grpSpPr>
        <p:sp>
          <p:nvSpPr>
            <p:cNvPr id="7743" name="Google Shape;7743;p10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0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0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0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108"/>
          <p:cNvGrpSpPr/>
          <p:nvPr/>
        </p:nvGrpSpPr>
        <p:grpSpPr>
          <a:xfrm>
            <a:off x="3939571" y="1407358"/>
            <a:ext cx="357123" cy="354341"/>
            <a:chOff x="-47892800" y="3200500"/>
            <a:chExt cx="301675" cy="299325"/>
          </a:xfrm>
        </p:grpSpPr>
        <p:sp>
          <p:nvSpPr>
            <p:cNvPr id="7748" name="Google Shape;7748;p10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0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0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0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0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108"/>
          <p:cNvGrpSpPr/>
          <p:nvPr/>
        </p:nvGrpSpPr>
        <p:grpSpPr>
          <a:xfrm>
            <a:off x="4003437" y="1843707"/>
            <a:ext cx="229391" cy="355258"/>
            <a:chOff x="-47839250" y="3569100"/>
            <a:chExt cx="193775" cy="300100"/>
          </a:xfrm>
        </p:grpSpPr>
        <p:sp>
          <p:nvSpPr>
            <p:cNvPr id="7755" name="Google Shape;7755;p10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0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0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0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0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108"/>
          <p:cNvGrpSpPr/>
          <p:nvPr/>
        </p:nvGrpSpPr>
        <p:grpSpPr>
          <a:xfrm>
            <a:off x="3940503" y="2280056"/>
            <a:ext cx="355258" cy="356205"/>
            <a:chOff x="-47892800" y="3937700"/>
            <a:chExt cx="300100" cy="300900"/>
          </a:xfrm>
        </p:grpSpPr>
        <p:sp>
          <p:nvSpPr>
            <p:cNvPr id="7762" name="Google Shape;7762;p10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0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0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0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0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0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0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0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108"/>
          <p:cNvGrpSpPr/>
          <p:nvPr/>
        </p:nvGrpSpPr>
        <p:grpSpPr>
          <a:xfrm>
            <a:off x="2645798" y="2773770"/>
            <a:ext cx="355258" cy="311458"/>
            <a:chOff x="-46042675" y="3218600"/>
            <a:chExt cx="300100" cy="263100"/>
          </a:xfrm>
        </p:grpSpPr>
        <p:sp>
          <p:nvSpPr>
            <p:cNvPr id="7771" name="Google Shape;7771;p10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0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0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0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0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0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108"/>
          <p:cNvGrpSpPr/>
          <p:nvPr/>
        </p:nvGrpSpPr>
        <p:grpSpPr>
          <a:xfrm>
            <a:off x="2645798" y="3188219"/>
            <a:ext cx="355258" cy="323118"/>
            <a:chOff x="-46042675" y="3568700"/>
            <a:chExt cx="300100" cy="272950"/>
          </a:xfrm>
        </p:grpSpPr>
        <p:sp>
          <p:nvSpPr>
            <p:cNvPr id="7778" name="Google Shape;7778;p10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0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0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0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08"/>
          <p:cNvGrpSpPr/>
          <p:nvPr/>
        </p:nvGrpSpPr>
        <p:grpSpPr>
          <a:xfrm>
            <a:off x="2687749" y="3625189"/>
            <a:ext cx="271357" cy="356057"/>
            <a:chOff x="-46007225" y="3937825"/>
            <a:chExt cx="229225" cy="300775"/>
          </a:xfrm>
        </p:grpSpPr>
        <p:sp>
          <p:nvSpPr>
            <p:cNvPr id="7783" name="Google Shape;7783;p10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0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0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0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0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0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0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0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108"/>
          <p:cNvGrpSpPr/>
          <p:nvPr/>
        </p:nvGrpSpPr>
        <p:grpSpPr>
          <a:xfrm>
            <a:off x="3993241" y="3615275"/>
            <a:ext cx="312375" cy="357596"/>
            <a:chOff x="-44895900" y="3929450"/>
            <a:chExt cx="263875" cy="302075"/>
          </a:xfrm>
        </p:grpSpPr>
        <p:sp>
          <p:nvSpPr>
            <p:cNvPr id="7794" name="Google Shape;7794;p10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0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0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0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0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0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108"/>
          <p:cNvGrpSpPr/>
          <p:nvPr/>
        </p:nvGrpSpPr>
        <p:grpSpPr>
          <a:xfrm>
            <a:off x="2167060" y="1398036"/>
            <a:ext cx="356205" cy="332885"/>
            <a:chOff x="-49397175" y="3192625"/>
            <a:chExt cx="300900" cy="281200"/>
          </a:xfrm>
        </p:grpSpPr>
        <p:sp>
          <p:nvSpPr>
            <p:cNvPr id="7801" name="Google Shape;7801;p10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0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0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0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0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0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0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108"/>
          <p:cNvGrpSpPr/>
          <p:nvPr/>
        </p:nvGrpSpPr>
        <p:grpSpPr>
          <a:xfrm>
            <a:off x="2193163" y="1822251"/>
            <a:ext cx="304000" cy="356205"/>
            <a:chOff x="-49375900" y="3550975"/>
            <a:chExt cx="256800" cy="300900"/>
          </a:xfrm>
        </p:grpSpPr>
        <p:sp>
          <p:nvSpPr>
            <p:cNvPr id="7809" name="Google Shape;7809;p10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0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0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0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0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0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0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108"/>
          <p:cNvGrpSpPr/>
          <p:nvPr/>
        </p:nvGrpSpPr>
        <p:grpSpPr>
          <a:xfrm>
            <a:off x="2188516" y="2259546"/>
            <a:ext cx="313293" cy="356205"/>
            <a:chOff x="-49378250" y="3920375"/>
            <a:chExt cx="264650" cy="300900"/>
          </a:xfrm>
        </p:grpSpPr>
        <p:sp>
          <p:nvSpPr>
            <p:cNvPr id="7821" name="Google Shape;7821;p10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0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0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0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0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0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108"/>
          <p:cNvGrpSpPr/>
          <p:nvPr/>
        </p:nvGrpSpPr>
        <p:grpSpPr>
          <a:xfrm>
            <a:off x="907504" y="2752344"/>
            <a:ext cx="312375" cy="357123"/>
            <a:chOff x="-47505300" y="3200500"/>
            <a:chExt cx="263875" cy="301675"/>
          </a:xfrm>
        </p:grpSpPr>
        <p:sp>
          <p:nvSpPr>
            <p:cNvPr id="7829" name="Google Shape;7829;p10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0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0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0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0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0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0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0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0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0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08"/>
          <p:cNvGrpSpPr/>
          <p:nvPr/>
        </p:nvGrpSpPr>
        <p:grpSpPr>
          <a:xfrm>
            <a:off x="885604" y="3188692"/>
            <a:ext cx="356176" cy="355051"/>
            <a:chOff x="-47524975" y="3569100"/>
            <a:chExt cx="300875" cy="299925"/>
          </a:xfrm>
        </p:grpSpPr>
        <p:sp>
          <p:nvSpPr>
            <p:cNvPr id="7843" name="Google Shape;7843;p10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0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0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0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0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108"/>
          <p:cNvGrpSpPr/>
          <p:nvPr/>
        </p:nvGrpSpPr>
        <p:grpSpPr>
          <a:xfrm>
            <a:off x="886062" y="3667954"/>
            <a:ext cx="355258" cy="270410"/>
            <a:chOff x="-47523400" y="3973950"/>
            <a:chExt cx="300100" cy="228425"/>
          </a:xfrm>
        </p:grpSpPr>
        <p:sp>
          <p:nvSpPr>
            <p:cNvPr id="7849" name="Google Shape;7849;p10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0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0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0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08"/>
          <p:cNvGrpSpPr/>
          <p:nvPr/>
        </p:nvGrpSpPr>
        <p:grpSpPr>
          <a:xfrm>
            <a:off x="3091183" y="2750953"/>
            <a:ext cx="354341" cy="357596"/>
            <a:chOff x="-45673275" y="3199325"/>
            <a:chExt cx="299325" cy="302075"/>
          </a:xfrm>
        </p:grpSpPr>
        <p:sp>
          <p:nvSpPr>
            <p:cNvPr id="7855" name="Google Shape;7855;p10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108"/>
          <p:cNvGrpSpPr/>
          <p:nvPr/>
        </p:nvGrpSpPr>
        <p:grpSpPr>
          <a:xfrm>
            <a:off x="3090251" y="3209202"/>
            <a:ext cx="356205" cy="314240"/>
            <a:chOff x="-45674075" y="3586425"/>
            <a:chExt cx="300900" cy="265450"/>
          </a:xfrm>
        </p:grpSpPr>
        <p:sp>
          <p:nvSpPr>
            <p:cNvPr id="7859" name="Google Shape;7859;p10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108"/>
          <p:cNvGrpSpPr/>
          <p:nvPr/>
        </p:nvGrpSpPr>
        <p:grpSpPr>
          <a:xfrm>
            <a:off x="3091183" y="3625041"/>
            <a:ext cx="354341" cy="356205"/>
            <a:chOff x="-45673275" y="3937700"/>
            <a:chExt cx="299325" cy="300900"/>
          </a:xfrm>
        </p:grpSpPr>
        <p:sp>
          <p:nvSpPr>
            <p:cNvPr id="7862" name="Google Shape;7862;p10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0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0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0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0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08"/>
          <p:cNvGrpSpPr/>
          <p:nvPr/>
        </p:nvGrpSpPr>
        <p:grpSpPr>
          <a:xfrm>
            <a:off x="2205349" y="4117825"/>
            <a:ext cx="356205" cy="356205"/>
            <a:chOff x="-44512325" y="3176075"/>
            <a:chExt cx="300900" cy="300900"/>
          </a:xfrm>
        </p:grpSpPr>
        <p:sp>
          <p:nvSpPr>
            <p:cNvPr id="7869" name="Google Shape;7869;p10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0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0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108"/>
          <p:cNvGrpSpPr/>
          <p:nvPr/>
        </p:nvGrpSpPr>
        <p:grpSpPr>
          <a:xfrm>
            <a:off x="2608689" y="1386849"/>
            <a:ext cx="354341" cy="354341"/>
            <a:chOff x="-49027775" y="3183175"/>
            <a:chExt cx="299325" cy="299325"/>
          </a:xfrm>
        </p:grpSpPr>
        <p:sp>
          <p:nvSpPr>
            <p:cNvPr id="7873" name="Google Shape;7873;p10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0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0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108"/>
          <p:cNvGrpSpPr/>
          <p:nvPr/>
        </p:nvGrpSpPr>
        <p:grpSpPr>
          <a:xfrm>
            <a:off x="2608230" y="1822251"/>
            <a:ext cx="355258" cy="357152"/>
            <a:chOff x="-49027775" y="3550975"/>
            <a:chExt cx="300100" cy="301700"/>
          </a:xfrm>
        </p:grpSpPr>
        <p:sp>
          <p:nvSpPr>
            <p:cNvPr id="7878" name="Google Shape;7878;p10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0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0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0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0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108"/>
          <p:cNvGrpSpPr/>
          <p:nvPr/>
        </p:nvGrpSpPr>
        <p:grpSpPr>
          <a:xfrm>
            <a:off x="2606306" y="2259310"/>
            <a:ext cx="359106" cy="355525"/>
            <a:chOff x="-49031025" y="3920175"/>
            <a:chExt cx="303350" cy="300325"/>
          </a:xfrm>
        </p:grpSpPr>
        <p:sp>
          <p:nvSpPr>
            <p:cNvPr id="7889" name="Google Shape;7889;p10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0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0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0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0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0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108"/>
          <p:cNvGrpSpPr/>
          <p:nvPr/>
        </p:nvGrpSpPr>
        <p:grpSpPr>
          <a:xfrm>
            <a:off x="1322411" y="2752344"/>
            <a:ext cx="356176" cy="354341"/>
            <a:chOff x="-47155575" y="3200500"/>
            <a:chExt cx="300875" cy="299325"/>
          </a:xfrm>
        </p:grpSpPr>
        <p:sp>
          <p:nvSpPr>
            <p:cNvPr id="7896" name="Google Shape;7896;p10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0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0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0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0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108"/>
          <p:cNvGrpSpPr/>
          <p:nvPr/>
        </p:nvGrpSpPr>
        <p:grpSpPr>
          <a:xfrm>
            <a:off x="1322870" y="3188692"/>
            <a:ext cx="355258" cy="355258"/>
            <a:chOff x="-47154800" y="3569100"/>
            <a:chExt cx="300100" cy="300100"/>
          </a:xfrm>
        </p:grpSpPr>
        <p:sp>
          <p:nvSpPr>
            <p:cNvPr id="7903" name="Google Shape;7903;p10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0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0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0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0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0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108"/>
          <p:cNvGrpSpPr/>
          <p:nvPr/>
        </p:nvGrpSpPr>
        <p:grpSpPr>
          <a:xfrm>
            <a:off x="1323343" y="3626905"/>
            <a:ext cx="354311" cy="353423"/>
            <a:chOff x="-47154000" y="3939275"/>
            <a:chExt cx="299300" cy="298550"/>
          </a:xfrm>
        </p:grpSpPr>
        <p:sp>
          <p:nvSpPr>
            <p:cNvPr id="7910" name="Google Shape;7910;p10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0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0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0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108"/>
          <p:cNvGrpSpPr/>
          <p:nvPr/>
        </p:nvGrpSpPr>
        <p:grpSpPr>
          <a:xfrm>
            <a:off x="3548633" y="2752344"/>
            <a:ext cx="312375" cy="354341"/>
            <a:chOff x="-45286550" y="3200500"/>
            <a:chExt cx="263875" cy="299325"/>
          </a:xfrm>
        </p:grpSpPr>
        <p:sp>
          <p:nvSpPr>
            <p:cNvPr id="7915" name="Google Shape;7915;p10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0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108"/>
          <p:cNvGrpSpPr/>
          <p:nvPr/>
        </p:nvGrpSpPr>
        <p:grpSpPr>
          <a:xfrm>
            <a:off x="3548633" y="3189639"/>
            <a:ext cx="312375" cy="354311"/>
            <a:chOff x="-45286550" y="3569900"/>
            <a:chExt cx="263875" cy="299300"/>
          </a:xfrm>
        </p:grpSpPr>
        <p:sp>
          <p:nvSpPr>
            <p:cNvPr id="7919" name="Google Shape;7919;p10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0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0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0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0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108"/>
          <p:cNvGrpSpPr/>
          <p:nvPr/>
        </p:nvGrpSpPr>
        <p:grpSpPr>
          <a:xfrm>
            <a:off x="3559820" y="3625988"/>
            <a:ext cx="290001" cy="355258"/>
            <a:chOff x="-45277900" y="3938500"/>
            <a:chExt cx="244975" cy="300100"/>
          </a:xfrm>
        </p:grpSpPr>
        <p:sp>
          <p:nvSpPr>
            <p:cNvPr id="7926" name="Google Shape;7926;p10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0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0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0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108"/>
          <p:cNvGrpSpPr/>
          <p:nvPr/>
        </p:nvGrpSpPr>
        <p:grpSpPr>
          <a:xfrm>
            <a:off x="2645769" y="4095090"/>
            <a:ext cx="355258" cy="355258"/>
            <a:chOff x="-44502875" y="3576975"/>
            <a:chExt cx="300100" cy="300100"/>
          </a:xfrm>
        </p:grpSpPr>
        <p:sp>
          <p:nvSpPr>
            <p:cNvPr id="7931" name="Google Shape;7931;p10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0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0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108"/>
          <p:cNvGrpSpPr/>
          <p:nvPr/>
        </p:nvGrpSpPr>
        <p:grpSpPr>
          <a:xfrm>
            <a:off x="4858981" y="1820745"/>
            <a:ext cx="356196" cy="354670"/>
            <a:chOff x="-13946200" y="3647075"/>
            <a:chExt cx="353650" cy="352100"/>
          </a:xfrm>
        </p:grpSpPr>
        <p:sp>
          <p:nvSpPr>
            <p:cNvPr id="7935" name="Google Shape;7935;p10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0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0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0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0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0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108"/>
          <p:cNvGrpSpPr/>
          <p:nvPr/>
        </p:nvGrpSpPr>
        <p:grpSpPr>
          <a:xfrm>
            <a:off x="6642374" y="1380228"/>
            <a:ext cx="357002" cy="354267"/>
            <a:chOff x="-12163025" y="3214275"/>
            <a:chExt cx="354450" cy="351700"/>
          </a:xfrm>
        </p:grpSpPr>
        <p:sp>
          <p:nvSpPr>
            <p:cNvPr id="7942" name="Google Shape;7942;p10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0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0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108"/>
          <p:cNvGrpSpPr/>
          <p:nvPr/>
        </p:nvGrpSpPr>
        <p:grpSpPr>
          <a:xfrm>
            <a:off x="6643154" y="1819965"/>
            <a:ext cx="355441" cy="356232"/>
            <a:chOff x="-12160675" y="3647875"/>
            <a:chExt cx="352900" cy="353650"/>
          </a:xfrm>
        </p:grpSpPr>
        <p:sp>
          <p:nvSpPr>
            <p:cNvPr id="7946" name="Google Shape;7946;p10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0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0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0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0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0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108"/>
          <p:cNvGrpSpPr/>
          <p:nvPr/>
        </p:nvGrpSpPr>
        <p:grpSpPr>
          <a:xfrm>
            <a:off x="6653870" y="2264421"/>
            <a:ext cx="354635" cy="356232"/>
            <a:chOff x="-12160675" y="4081850"/>
            <a:chExt cx="352100" cy="353650"/>
          </a:xfrm>
        </p:grpSpPr>
        <p:sp>
          <p:nvSpPr>
            <p:cNvPr id="7954" name="Google Shape;7954;p10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0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0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0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108"/>
          <p:cNvGrpSpPr/>
          <p:nvPr/>
        </p:nvGrpSpPr>
        <p:grpSpPr>
          <a:xfrm>
            <a:off x="4858836" y="2738864"/>
            <a:ext cx="355416" cy="355652"/>
            <a:chOff x="-10391650" y="3180600"/>
            <a:chExt cx="352875" cy="353075"/>
          </a:xfrm>
        </p:grpSpPr>
        <p:sp>
          <p:nvSpPr>
            <p:cNvPr id="7961" name="Google Shape;7961;p10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0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0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0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0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108"/>
          <p:cNvGrpSpPr/>
          <p:nvPr/>
        </p:nvGrpSpPr>
        <p:grpSpPr>
          <a:xfrm>
            <a:off x="4858835" y="3215662"/>
            <a:ext cx="354635" cy="353890"/>
            <a:chOff x="-10390875" y="3616350"/>
            <a:chExt cx="352100" cy="351325"/>
          </a:xfrm>
        </p:grpSpPr>
        <p:sp>
          <p:nvSpPr>
            <p:cNvPr id="7968" name="Google Shape;7968;p10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0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0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108"/>
          <p:cNvGrpSpPr/>
          <p:nvPr/>
        </p:nvGrpSpPr>
        <p:grpSpPr>
          <a:xfrm>
            <a:off x="7525810" y="2740327"/>
            <a:ext cx="312585" cy="354670"/>
            <a:chOff x="-10370400" y="4049550"/>
            <a:chExt cx="310350" cy="352100"/>
          </a:xfrm>
        </p:grpSpPr>
        <p:sp>
          <p:nvSpPr>
            <p:cNvPr id="7972" name="Google Shape;7972;p10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0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0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0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0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08"/>
          <p:cNvGrpSpPr/>
          <p:nvPr/>
        </p:nvGrpSpPr>
        <p:grpSpPr>
          <a:xfrm>
            <a:off x="6630066" y="2739268"/>
            <a:ext cx="379236" cy="354847"/>
            <a:chOff x="-8674650" y="3210975"/>
            <a:chExt cx="376525" cy="352275"/>
          </a:xfrm>
        </p:grpSpPr>
        <p:sp>
          <p:nvSpPr>
            <p:cNvPr id="7978" name="Google Shape;7978;p10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0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0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0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0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108"/>
          <p:cNvGrpSpPr/>
          <p:nvPr/>
        </p:nvGrpSpPr>
        <p:grpSpPr>
          <a:xfrm>
            <a:off x="5301563" y="1820745"/>
            <a:ext cx="356221" cy="354670"/>
            <a:chOff x="-13512225" y="3647075"/>
            <a:chExt cx="353675" cy="352100"/>
          </a:xfrm>
        </p:grpSpPr>
        <p:sp>
          <p:nvSpPr>
            <p:cNvPr id="7985" name="Google Shape;7985;p10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0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0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0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0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0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0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0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0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0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108"/>
          <p:cNvGrpSpPr/>
          <p:nvPr/>
        </p:nvGrpSpPr>
        <p:grpSpPr>
          <a:xfrm>
            <a:off x="5311876" y="2264811"/>
            <a:ext cx="356221" cy="355451"/>
            <a:chOff x="-13512225" y="4080275"/>
            <a:chExt cx="353675" cy="352875"/>
          </a:xfrm>
        </p:grpSpPr>
        <p:sp>
          <p:nvSpPr>
            <p:cNvPr id="7996" name="Google Shape;7996;p10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0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0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0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0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0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0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0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108"/>
          <p:cNvGrpSpPr/>
          <p:nvPr/>
        </p:nvGrpSpPr>
        <p:grpSpPr>
          <a:xfrm>
            <a:off x="7084956" y="1412172"/>
            <a:ext cx="356196" cy="290379"/>
            <a:chOff x="-11728250" y="3245400"/>
            <a:chExt cx="353650" cy="288275"/>
          </a:xfrm>
        </p:grpSpPr>
        <p:sp>
          <p:nvSpPr>
            <p:cNvPr id="8008" name="Google Shape;8008;p10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0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0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0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0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108"/>
          <p:cNvGrpSpPr/>
          <p:nvPr/>
        </p:nvGrpSpPr>
        <p:grpSpPr>
          <a:xfrm>
            <a:off x="7117464" y="2264811"/>
            <a:ext cx="311804" cy="355451"/>
            <a:chOff x="-11703850" y="4081850"/>
            <a:chExt cx="309575" cy="352875"/>
          </a:xfrm>
        </p:grpSpPr>
        <p:sp>
          <p:nvSpPr>
            <p:cNvPr id="8014" name="Google Shape;8014;p10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0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0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0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0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0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0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0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08"/>
          <p:cNvGrpSpPr/>
          <p:nvPr/>
        </p:nvGrpSpPr>
        <p:grpSpPr>
          <a:xfrm>
            <a:off x="5306120" y="2738964"/>
            <a:ext cx="357002" cy="355451"/>
            <a:chOff x="-9958475" y="3180025"/>
            <a:chExt cx="354450" cy="352875"/>
          </a:xfrm>
        </p:grpSpPr>
        <p:sp>
          <p:nvSpPr>
            <p:cNvPr id="8023" name="Google Shape;8023;p10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0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0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108"/>
          <p:cNvGrpSpPr/>
          <p:nvPr/>
        </p:nvGrpSpPr>
        <p:grpSpPr>
          <a:xfrm>
            <a:off x="5315247" y="3214945"/>
            <a:ext cx="337966" cy="355325"/>
            <a:chOff x="-9949025" y="3615575"/>
            <a:chExt cx="335550" cy="352750"/>
          </a:xfrm>
        </p:grpSpPr>
        <p:sp>
          <p:nvSpPr>
            <p:cNvPr id="8027" name="Google Shape;8027;p10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0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0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108"/>
          <p:cNvGrpSpPr/>
          <p:nvPr/>
        </p:nvGrpSpPr>
        <p:grpSpPr>
          <a:xfrm>
            <a:off x="7950093" y="2738451"/>
            <a:ext cx="360175" cy="358423"/>
            <a:chOff x="-9961625" y="4048175"/>
            <a:chExt cx="357600" cy="355825"/>
          </a:xfrm>
        </p:grpSpPr>
        <p:sp>
          <p:nvSpPr>
            <p:cNvPr id="8031" name="Google Shape;8031;p10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0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0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0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0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0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108"/>
          <p:cNvGrpSpPr/>
          <p:nvPr/>
        </p:nvGrpSpPr>
        <p:grpSpPr>
          <a:xfrm>
            <a:off x="6636814" y="3213963"/>
            <a:ext cx="364959" cy="357289"/>
            <a:chOff x="-8680950" y="3624225"/>
            <a:chExt cx="362350" cy="354700"/>
          </a:xfrm>
        </p:grpSpPr>
        <p:sp>
          <p:nvSpPr>
            <p:cNvPr id="8038" name="Google Shape;8038;p10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0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0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0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0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0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108"/>
          <p:cNvGrpSpPr/>
          <p:nvPr/>
        </p:nvGrpSpPr>
        <p:grpSpPr>
          <a:xfrm>
            <a:off x="5773058" y="1379624"/>
            <a:ext cx="313365" cy="355476"/>
            <a:chOff x="-13056975" y="3212300"/>
            <a:chExt cx="311125" cy="352900"/>
          </a:xfrm>
        </p:grpSpPr>
        <p:sp>
          <p:nvSpPr>
            <p:cNvPr id="8045" name="Google Shape;8045;p10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0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0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0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108"/>
          <p:cNvGrpSpPr/>
          <p:nvPr/>
        </p:nvGrpSpPr>
        <p:grpSpPr>
          <a:xfrm>
            <a:off x="5750446" y="1820418"/>
            <a:ext cx="358588" cy="355325"/>
            <a:chOff x="-13077450" y="3647075"/>
            <a:chExt cx="356025" cy="352750"/>
          </a:xfrm>
        </p:grpSpPr>
        <p:sp>
          <p:nvSpPr>
            <p:cNvPr id="8050" name="Google Shape;8050;p10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0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0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108"/>
          <p:cNvGrpSpPr/>
          <p:nvPr/>
        </p:nvGrpSpPr>
        <p:grpSpPr>
          <a:xfrm>
            <a:off x="5761552" y="2264018"/>
            <a:ext cx="357002" cy="357037"/>
            <a:chOff x="-13079025" y="4079475"/>
            <a:chExt cx="354450" cy="354450"/>
          </a:xfrm>
        </p:grpSpPr>
        <p:sp>
          <p:nvSpPr>
            <p:cNvPr id="8054" name="Google Shape;8054;p10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0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0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108"/>
          <p:cNvGrpSpPr/>
          <p:nvPr/>
        </p:nvGrpSpPr>
        <p:grpSpPr>
          <a:xfrm>
            <a:off x="7534619" y="1380027"/>
            <a:ext cx="356221" cy="354670"/>
            <a:chOff x="-11292700" y="3213875"/>
            <a:chExt cx="353675" cy="352100"/>
          </a:xfrm>
        </p:grpSpPr>
        <p:sp>
          <p:nvSpPr>
            <p:cNvPr id="8059" name="Google Shape;8059;p10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0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0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0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0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0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0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108"/>
          <p:cNvGrpSpPr/>
          <p:nvPr/>
        </p:nvGrpSpPr>
        <p:grpSpPr>
          <a:xfrm>
            <a:off x="7528677" y="1819965"/>
            <a:ext cx="368106" cy="356232"/>
            <a:chOff x="-11299000" y="3647875"/>
            <a:chExt cx="365475" cy="353650"/>
          </a:xfrm>
        </p:grpSpPr>
        <p:sp>
          <p:nvSpPr>
            <p:cNvPr id="8067" name="Google Shape;8067;p10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0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0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0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0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0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108"/>
          <p:cNvGrpSpPr/>
          <p:nvPr/>
        </p:nvGrpSpPr>
        <p:grpSpPr>
          <a:xfrm>
            <a:off x="7544139" y="2275916"/>
            <a:ext cx="357808" cy="333240"/>
            <a:chOff x="-11295075" y="4092875"/>
            <a:chExt cx="355250" cy="330825"/>
          </a:xfrm>
        </p:grpSpPr>
        <p:sp>
          <p:nvSpPr>
            <p:cNvPr id="8074" name="Google Shape;8074;p10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0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0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0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0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08"/>
          <p:cNvGrpSpPr/>
          <p:nvPr/>
        </p:nvGrpSpPr>
        <p:grpSpPr>
          <a:xfrm>
            <a:off x="5769739" y="2738964"/>
            <a:ext cx="312585" cy="355451"/>
            <a:chOff x="-9500075" y="3180800"/>
            <a:chExt cx="310350" cy="352875"/>
          </a:xfrm>
        </p:grpSpPr>
        <p:sp>
          <p:nvSpPr>
            <p:cNvPr id="8080" name="Google Shape;8080;p10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0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0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0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0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0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0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0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0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08"/>
          <p:cNvGrpSpPr/>
          <p:nvPr/>
        </p:nvGrpSpPr>
        <p:grpSpPr>
          <a:xfrm>
            <a:off x="5747530" y="3214479"/>
            <a:ext cx="356221" cy="356257"/>
            <a:chOff x="-9523700" y="3614000"/>
            <a:chExt cx="353675" cy="353675"/>
          </a:xfrm>
        </p:grpSpPr>
        <p:sp>
          <p:nvSpPr>
            <p:cNvPr id="8090" name="Google Shape;8090;p10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0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0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0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0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0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0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0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0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108"/>
          <p:cNvGrpSpPr/>
          <p:nvPr/>
        </p:nvGrpSpPr>
        <p:grpSpPr>
          <a:xfrm>
            <a:off x="7532481" y="3237121"/>
            <a:ext cx="356221" cy="354670"/>
            <a:chOff x="-9523700" y="4049550"/>
            <a:chExt cx="353675" cy="352100"/>
          </a:xfrm>
        </p:grpSpPr>
        <p:sp>
          <p:nvSpPr>
            <p:cNvPr id="8100" name="Google Shape;8100;p10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0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0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0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0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0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0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108"/>
          <p:cNvGrpSpPr/>
          <p:nvPr/>
        </p:nvGrpSpPr>
        <p:grpSpPr>
          <a:xfrm>
            <a:off x="7088596" y="3237094"/>
            <a:ext cx="357002" cy="311029"/>
            <a:chOff x="-8209150" y="3659675"/>
            <a:chExt cx="354450" cy="308775"/>
          </a:xfrm>
        </p:grpSpPr>
        <p:sp>
          <p:nvSpPr>
            <p:cNvPr id="8108" name="Google Shape;8108;p10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0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0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0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0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0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108"/>
          <p:cNvGrpSpPr/>
          <p:nvPr/>
        </p:nvGrpSpPr>
        <p:grpSpPr>
          <a:xfrm>
            <a:off x="6202157" y="2266007"/>
            <a:ext cx="356221" cy="353059"/>
            <a:chOff x="-12643475" y="4081850"/>
            <a:chExt cx="353675" cy="350500"/>
          </a:xfrm>
        </p:grpSpPr>
        <p:sp>
          <p:nvSpPr>
            <p:cNvPr id="8115" name="Google Shape;8115;p10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0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0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0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9" name="Google Shape;8119;p10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0" name="Google Shape;8120;p108"/>
          <p:cNvGrpSpPr/>
          <p:nvPr/>
        </p:nvGrpSpPr>
        <p:grpSpPr>
          <a:xfrm>
            <a:off x="7984757" y="2275916"/>
            <a:ext cx="356221" cy="333240"/>
            <a:chOff x="-10858725" y="4092875"/>
            <a:chExt cx="353675" cy="330825"/>
          </a:xfrm>
        </p:grpSpPr>
        <p:sp>
          <p:nvSpPr>
            <p:cNvPr id="8121" name="Google Shape;8121;p10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0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0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0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0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108"/>
          <p:cNvGrpSpPr/>
          <p:nvPr/>
        </p:nvGrpSpPr>
        <p:grpSpPr>
          <a:xfrm>
            <a:off x="6243280" y="3214882"/>
            <a:ext cx="252278" cy="355451"/>
            <a:chOff x="-9039300" y="3614000"/>
            <a:chExt cx="250475" cy="352875"/>
          </a:xfrm>
        </p:grpSpPr>
        <p:sp>
          <p:nvSpPr>
            <p:cNvPr id="8128" name="Google Shape;8128;p10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0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108"/>
          <p:cNvGrpSpPr/>
          <p:nvPr/>
        </p:nvGrpSpPr>
        <p:grpSpPr>
          <a:xfrm>
            <a:off x="7975246" y="3237121"/>
            <a:ext cx="354635" cy="354670"/>
            <a:chOff x="-9088150" y="4049550"/>
            <a:chExt cx="352100" cy="352100"/>
          </a:xfrm>
        </p:grpSpPr>
        <p:sp>
          <p:nvSpPr>
            <p:cNvPr id="8131" name="Google Shape;8131;p10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0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0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0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0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0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08"/>
          <p:cNvGrpSpPr/>
          <p:nvPr/>
        </p:nvGrpSpPr>
        <p:grpSpPr>
          <a:xfrm>
            <a:off x="7109610" y="2739354"/>
            <a:ext cx="315757" cy="354670"/>
            <a:chOff x="-8191825" y="3174500"/>
            <a:chExt cx="313500" cy="352100"/>
          </a:xfrm>
        </p:grpSpPr>
        <p:sp>
          <p:nvSpPr>
            <p:cNvPr id="8138" name="Google Shape;8138;p10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0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0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108"/>
          <p:cNvGrpSpPr/>
          <p:nvPr/>
        </p:nvGrpSpPr>
        <p:grpSpPr>
          <a:xfrm>
            <a:off x="4858968" y="1379875"/>
            <a:ext cx="356221" cy="354973"/>
            <a:chOff x="-13947000" y="3212800"/>
            <a:chExt cx="353675" cy="352400"/>
          </a:xfrm>
        </p:grpSpPr>
        <p:sp>
          <p:nvSpPr>
            <p:cNvPr id="8142" name="Google Shape;8142;p10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0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4" name="Google Shape;8144;p10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5" name="Google Shape;8145;p108"/>
          <p:cNvGrpSpPr/>
          <p:nvPr/>
        </p:nvGrpSpPr>
        <p:grpSpPr>
          <a:xfrm>
            <a:off x="5301563" y="1379233"/>
            <a:ext cx="356221" cy="356257"/>
            <a:chOff x="-13512225" y="3211525"/>
            <a:chExt cx="353675" cy="353675"/>
          </a:xfrm>
        </p:grpSpPr>
        <p:sp>
          <p:nvSpPr>
            <p:cNvPr id="8146" name="Google Shape;8146;p10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0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0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0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108"/>
          <p:cNvGrpSpPr/>
          <p:nvPr/>
        </p:nvGrpSpPr>
        <p:grpSpPr>
          <a:xfrm>
            <a:off x="6191845" y="1379624"/>
            <a:ext cx="356221" cy="355476"/>
            <a:chOff x="-12643475" y="3212300"/>
            <a:chExt cx="353675" cy="352900"/>
          </a:xfrm>
        </p:grpSpPr>
        <p:sp>
          <p:nvSpPr>
            <p:cNvPr id="8152" name="Google Shape;8152;p10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0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0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0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0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0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0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108"/>
          <p:cNvGrpSpPr/>
          <p:nvPr/>
        </p:nvGrpSpPr>
        <p:grpSpPr>
          <a:xfrm>
            <a:off x="6191845" y="1831398"/>
            <a:ext cx="356221" cy="333366"/>
            <a:chOff x="-12643475" y="3657325"/>
            <a:chExt cx="353675" cy="330950"/>
          </a:xfrm>
        </p:grpSpPr>
        <p:sp>
          <p:nvSpPr>
            <p:cNvPr id="8162" name="Google Shape;8162;p10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0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0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0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0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0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108"/>
          <p:cNvGrpSpPr/>
          <p:nvPr/>
        </p:nvGrpSpPr>
        <p:grpSpPr>
          <a:xfrm>
            <a:off x="7974847" y="1380027"/>
            <a:ext cx="355416" cy="354670"/>
            <a:chOff x="-10857925" y="3213875"/>
            <a:chExt cx="352875" cy="352100"/>
          </a:xfrm>
        </p:grpSpPr>
        <p:sp>
          <p:nvSpPr>
            <p:cNvPr id="8169" name="Google Shape;8169;p10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0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0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0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0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0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0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0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0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0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108"/>
          <p:cNvGrpSpPr/>
          <p:nvPr/>
        </p:nvGrpSpPr>
        <p:grpSpPr>
          <a:xfrm>
            <a:off x="6191762" y="2739455"/>
            <a:ext cx="356096" cy="354469"/>
            <a:chOff x="-9089725" y="3180200"/>
            <a:chExt cx="353550" cy="351900"/>
          </a:xfrm>
        </p:grpSpPr>
        <p:sp>
          <p:nvSpPr>
            <p:cNvPr id="8180" name="Google Shape;8180;p10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0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108"/>
          <p:cNvGrpSpPr/>
          <p:nvPr/>
        </p:nvGrpSpPr>
        <p:grpSpPr>
          <a:xfrm>
            <a:off x="7083760" y="1819260"/>
            <a:ext cx="358588" cy="357642"/>
            <a:chOff x="7083760" y="1971660"/>
            <a:chExt cx="358588" cy="357642"/>
          </a:xfrm>
        </p:grpSpPr>
        <p:sp>
          <p:nvSpPr>
            <p:cNvPr id="8183" name="Google Shape;8183;p10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0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0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0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0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0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0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0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0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0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5" name="Google Shape;8195;p10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96" name="Google Shape;8196;p10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00" name="Shape 8200"/>
        <p:cNvGrpSpPr/>
        <p:nvPr/>
      </p:nvGrpSpPr>
      <p:grpSpPr>
        <a:xfrm>
          <a:off x="0" y="0"/>
          <a:ext cx="0" cy="0"/>
          <a:chOff x="0" y="0"/>
          <a:chExt cx="0" cy="0"/>
        </a:xfrm>
      </p:grpSpPr>
      <p:sp>
        <p:nvSpPr>
          <p:cNvPr id="8201" name="Google Shape;8201;p10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2" name="Google Shape;8202;p109"/>
          <p:cNvGrpSpPr/>
          <p:nvPr/>
        </p:nvGrpSpPr>
        <p:grpSpPr>
          <a:xfrm>
            <a:off x="748855" y="2243507"/>
            <a:ext cx="452798" cy="449473"/>
            <a:chOff x="-21322300" y="3693325"/>
            <a:chExt cx="306400" cy="304150"/>
          </a:xfrm>
        </p:grpSpPr>
        <p:sp>
          <p:nvSpPr>
            <p:cNvPr id="8203" name="Google Shape;8203;p10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0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0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0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109"/>
          <p:cNvGrpSpPr/>
          <p:nvPr/>
        </p:nvGrpSpPr>
        <p:grpSpPr>
          <a:xfrm>
            <a:off x="748263" y="2810244"/>
            <a:ext cx="453980" cy="422540"/>
            <a:chOff x="-21322300" y="4077125"/>
            <a:chExt cx="307200" cy="285925"/>
          </a:xfrm>
        </p:grpSpPr>
        <p:sp>
          <p:nvSpPr>
            <p:cNvPr id="8208" name="Google Shape;8208;p10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0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0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0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0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0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0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0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0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0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109"/>
          <p:cNvGrpSpPr/>
          <p:nvPr/>
        </p:nvGrpSpPr>
        <p:grpSpPr>
          <a:xfrm>
            <a:off x="3525440" y="1689128"/>
            <a:ext cx="451653" cy="450212"/>
            <a:chOff x="-19394200" y="3333800"/>
            <a:chExt cx="305625" cy="304650"/>
          </a:xfrm>
        </p:grpSpPr>
        <p:sp>
          <p:nvSpPr>
            <p:cNvPr id="8221" name="Google Shape;8221;p10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0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0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0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0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0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0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109"/>
          <p:cNvGrpSpPr/>
          <p:nvPr/>
        </p:nvGrpSpPr>
        <p:grpSpPr>
          <a:xfrm>
            <a:off x="3524276" y="2243580"/>
            <a:ext cx="453980" cy="449325"/>
            <a:chOff x="-19396575" y="3708500"/>
            <a:chExt cx="307200" cy="304050"/>
          </a:xfrm>
        </p:grpSpPr>
        <p:sp>
          <p:nvSpPr>
            <p:cNvPr id="8231" name="Google Shape;8231;p10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0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0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109"/>
          <p:cNvGrpSpPr/>
          <p:nvPr/>
        </p:nvGrpSpPr>
        <p:grpSpPr>
          <a:xfrm>
            <a:off x="3518457" y="2796461"/>
            <a:ext cx="465618" cy="450101"/>
            <a:chOff x="-19394200" y="4084200"/>
            <a:chExt cx="315075" cy="304575"/>
          </a:xfrm>
        </p:grpSpPr>
        <p:sp>
          <p:nvSpPr>
            <p:cNvPr id="8235" name="Google Shape;8235;p10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0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0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0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0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109"/>
          <p:cNvGrpSpPr/>
          <p:nvPr/>
        </p:nvGrpSpPr>
        <p:grpSpPr>
          <a:xfrm>
            <a:off x="6324167" y="1689001"/>
            <a:ext cx="400447" cy="450470"/>
            <a:chOff x="-17526750" y="3309200"/>
            <a:chExt cx="270975" cy="304825"/>
          </a:xfrm>
        </p:grpSpPr>
        <p:sp>
          <p:nvSpPr>
            <p:cNvPr id="8242" name="Google Shape;8242;p10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0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0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0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09"/>
          <p:cNvGrpSpPr/>
          <p:nvPr/>
        </p:nvGrpSpPr>
        <p:grpSpPr>
          <a:xfrm>
            <a:off x="6300319" y="2244173"/>
            <a:ext cx="448143" cy="448143"/>
            <a:chOff x="-17542500" y="3684100"/>
            <a:chExt cx="303250" cy="303250"/>
          </a:xfrm>
        </p:grpSpPr>
        <p:sp>
          <p:nvSpPr>
            <p:cNvPr id="8248" name="Google Shape;8248;p10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0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0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0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0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0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0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109"/>
          <p:cNvGrpSpPr/>
          <p:nvPr/>
        </p:nvGrpSpPr>
        <p:grpSpPr>
          <a:xfrm>
            <a:off x="6299728" y="2810817"/>
            <a:ext cx="449325" cy="421395"/>
            <a:chOff x="-17542500" y="4068450"/>
            <a:chExt cx="304050" cy="285150"/>
          </a:xfrm>
        </p:grpSpPr>
        <p:sp>
          <p:nvSpPr>
            <p:cNvPr id="8256" name="Google Shape;8256;p10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0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0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0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109"/>
          <p:cNvGrpSpPr/>
          <p:nvPr/>
        </p:nvGrpSpPr>
        <p:grpSpPr>
          <a:xfrm>
            <a:off x="3530150" y="3342211"/>
            <a:ext cx="343404" cy="449325"/>
            <a:chOff x="-15652200" y="3335975"/>
            <a:chExt cx="232375" cy="304050"/>
          </a:xfrm>
        </p:grpSpPr>
        <p:sp>
          <p:nvSpPr>
            <p:cNvPr id="8263" name="Google Shape;8263;p10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0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0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0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0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0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0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0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0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09"/>
          <p:cNvGrpSpPr/>
          <p:nvPr/>
        </p:nvGrpSpPr>
        <p:grpSpPr>
          <a:xfrm>
            <a:off x="1303491" y="1689573"/>
            <a:ext cx="450470" cy="449325"/>
            <a:chOff x="-20946600" y="3317850"/>
            <a:chExt cx="304825" cy="304050"/>
          </a:xfrm>
        </p:grpSpPr>
        <p:sp>
          <p:nvSpPr>
            <p:cNvPr id="8273" name="Google Shape;8273;p10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0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0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109"/>
          <p:cNvGrpSpPr/>
          <p:nvPr/>
        </p:nvGrpSpPr>
        <p:grpSpPr>
          <a:xfrm>
            <a:off x="1304064" y="2243729"/>
            <a:ext cx="449325" cy="449030"/>
            <a:chOff x="-20945825" y="3692175"/>
            <a:chExt cx="304050" cy="303850"/>
          </a:xfrm>
        </p:grpSpPr>
        <p:sp>
          <p:nvSpPr>
            <p:cNvPr id="8277" name="Google Shape;8277;p10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0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0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09"/>
          <p:cNvGrpSpPr/>
          <p:nvPr/>
        </p:nvGrpSpPr>
        <p:grpSpPr>
          <a:xfrm>
            <a:off x="1329667" y="2797442"/>
            <a:ext cx="398119" cy="448143"/>
            <a:chOff x="-20930075" y="4066100"/>
            <a:chExt cx="269400" cy="303250"/>
          </a:xfrm>
        </p:grpSpPr>
        <p:sp>
          <p:nvSpPr>
            <p:cNvPr id="8282" name="Google Shape;8282;p10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0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09"/>
          <p:cNvGrpSpPr/>
          <p:nvPr/>
        </p:nvGrpSpPr>
        <p:grpSpPr>
          <a:xfrm>
            <a:off x="4110888" y="1689848"/>
            <a:ext cx="372516" cy="448771"/>
            <a:chOff x="-18994100" y="3334775"/>
            <a:chExt cx="252075" cy="303675"/>
          </a:xfrm>
        </p:grpSpPr>
        <p:sp>
          <p:nvSpPr>
            <p:cNvPr id="8285" name="Google Shape;8285;p10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0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0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109"/>
          <p:cNvGrpSpPr/>
          <p:nvPr/>
        </p:nvGrpSpPr>
        <p:grpSpPr>
          <a:xfrm>
            <a:off x="4125445" y="2244743"/>
            <a:ext cx="343404" cy="446998"/>
            <a:chOff x="-18983850" y="3710075"/>
            <a:chExt cx="232375" cy="302475"/>
          </a:xfrm>
        </p:grpSpPr>
        <p:sp>
          <p:nvSpPr>
            <p:cNvPr id="8290" name="Google Shape;8290;p10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0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109"/>
          <p:cNvGrpSpPr/>
          <p:nvPr/>
        </p:nvGrpSpPr>
        <p:grpSpPr>
          <a:xfrm>
            <a:off x="4071911" y="2797422"/>
            <a:ext cx="450470" cy="448180"/>
            <a:chOff x="-19020075" y="4084200"/>
            <a:chExt cx="304825" cy="303275"/>
          </a:xfrm>
        </p:grpSpPr>
        <p:sp>
          <p:nvSpPr>
            <p:cNvPr id="8295" name="Google Shape;8295;p10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0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0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0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0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109"/>
          <p:cNvGrpSpPr/>
          <p:nvPr/>
        </p:nvGrpSpPr>
        <p:grpSpPr>
          <a:xfrm>
            <a:off x="6889176" y="1689001"/>
            <a:ext cx="396937" cy="450470"/>
            <a:chOff x="-17149475" y="3309200"/>
            <a:chExt cx="268600" cy="304825"/>
          </a:xfrm>
        </p:grpSpPr>
        <p:sp>
          <p:nvSpPr>
            <p:cNvPr id="8305" name="Google Shape;8305;p10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0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109"/>
          <p:cNvGrpSpPr/>
          <p:nvPr/>
        </p:nvGrpSpPr>
        <p:grpSpPr>
          <a:xfrm>
            <a:off x="6862982" y="2258120"/>
            <a:ext cx="449325" cy="420249"/>
            <a:chOff x="-17168375" y="3692750"/>
            <a:chExt cx="304050" cy="284375"/>
          </a:xfrm>
        </p:grpSpPr>
        <p:sp>
          <p:nvSpPr>
            <p:cNvPr id="8308" name="Google Shape;8308;p10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0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0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0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0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0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0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09"/>
          <p:cNvGrpSpPr/>
          <p:nvPr/>
        </p:nvGrpSpPr>
        <p:grpSpPr>
          <a:xfrm>
            <a:off x="6859491" y="2796852"/>
            <a:ext cx="456308" cy="449325"/>
            <a:chOff x="-17170750" y="4058800"/>
            <a:chExt cx="308775" cy="304050"/>
          </a:xfrm>
        </p:grpSpPr>
        <p:sp>
          <p:nvSpPr>
            <p:cNvPr id="8316" name="Google Shape;8316;p10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0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0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0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0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0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0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0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0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0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0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0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0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0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109"/>
          <p:cNvGrpSpPr/>
          <p:nvPr/>
        </p:nvGrpSpPr>
        <p:grpSpPr>
          <a:xfrm>
            <a:off x="5721388" y="3343358"/>
            <a:ext cx="450470" cy="446998"/>
            <a:chOff x="-15688425" y="3707725"/>
            <a:chExt cx="304825" cy="302475"/>
          </a:xfrm>
        </p:grpSpPr>
        <p:sp>
          <p:nvSpPr>
            <p:cNvPr id="8334" name="Google Shape;8334;p10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0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0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0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0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0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09"/>
          <p:cNvGrpSpPr/>
          <p:nvPr/>
        </p:nvGrpSpPr>
        <p:grpSpPr>
          <a:xfrm>
            <a:off x="1865544" y="1690441"/>
            <a:ext cx="451653" cy="447589"/>
            <a:chOff x="-20572500" y="3319025"/>
            <a:chExt cx="305625" cy="302875"/>
          </a:xfrm>
        </p:grpSpPr>
        <p:sp>
          <p:nvSpPr>
            <p:cNvPr id="8341" name="Google Shape;8341;p10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0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109"/>
          <p:cNvGrpSpPr/>
          <p:nvPr/>
        </p:nvGrpSpPr>
        <p:grpSpPr>
          <a:xfrm>
            <a:off x="1866708" y="2305410"/>
            <a:ext cx="449325" cy="325670"/>
            <a:chOff x="-20571700" y="3722875"/>
            <a:chExt cx="304050" cy="220375"/>
          </a:xfrm>
        </p:grpSpPr>
        <p:sp>
          <p:nvSpPr>
            <p:cNvPr id="8344" name="Google Shape;8344;p10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0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0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0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0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0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109"/>
          <p:cNvGrpSpPr/>
          <p:nvPr/>
        </p:nvGrpSpPr>
        <p:grpSpPr>
          <a:xfrm>
            <a:off x="1866135" y="2796278"/>
            <a:ext cx="450470" cy="450470"/>
            <a:chOff x="-20571700" y="4066875"/>
            <a:chExt cx="304825" cy="304825"/>
          </a:xfrm>
        </p:grpSpPr>
        <p:sp>
          <p:nvSpPr>
            <p:cNvPr id="8352" name="Google Shape;8352;p10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0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0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0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0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109"/>
          <p:cNvGrpSpPr/>
          <p:nvPr/>
        </p:nvGrpSpPr>
        <p:grpSpPr>
          <a:xfrm>
            <a:off x="4632837" y="1688259"/>
            <a:ext cx="453980" cy="451948"/>
            <a:chOff x="-18645175" y="3334200"/>
            <a:chExt cx="307200" cy="305825"/>
          </a:xfrm>
        </p:grpSpPr>
        <p:sp>
          <p:nvSpPr>
            <p:cNvPr id="8359" name="Google Shape;8359;p10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0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0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0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0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109"/>
          <p:cNvGrpSpPr/>
          <p:nvPr/>
        </p:nvGrpSpPr>
        <p:grpSpPr>
          <a:xfrm>
            <a:off x="4633429" y="2242989"/>
            <a:ext cx="452798" cy="450507"/>
            <a:chOff x="-18645175" y="3708500"/>
            <a:chExt cx="306400" cy="304850"/>
          </a:xfrm>
        </p:grpSpPr>
        <p:sp>
          <p:nvSpPr>
            <p:cNvPr id="8365" name="Google Shape;8365;p10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0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0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0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109"/>
          <p:cNvGrpSpPr/>
          <p:nvPr/>
        </p:nvGrpSpPr>
        <p:grpSpPr>
          <a:xfrm>
            <a:off x="4631101" y="2795630"/>
            <a:ext cx="457453" cy="451763"/>
            <a:chOff x="-18647525" y="4082625"/>
            <a:chExt cx="309550" cy="305700"/>
          </a:xfrm>
        </p:grpSpPr>
        <p:sp>
          <p:nvSpPr>
            <p:cNvPr id="8373" name="Google Shape;8373;p10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0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0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109"/>
          <p:cNvGrpSpPr/>
          <p:nvPr/>
        </p:nvGrpSpPr>
        <p:grpSpPr>
          <a:xfrm>
            <a:off x="7441485" y="1689592"/>
            <a:ext cx="395755" cy="449288"/>
            <a:chOff x="-16775350" y="3309200"/>
            <a:chExt cx="267800" cy="304025"/>
          </a:xfrm>
        </p:grpSpPr>
        <p:sp>
          <p:nvSpPr>
            <p:cNvPr id="8378" name="Google Shape;8378;p10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0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0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109"/>
          <p:cNvGrpSpPr/>
          <p:nvPr/>
        </p:nvGrpSpPr>
        <p:grpSpPr>
          <a:xfrm>
            <a:off x="7441485" y="2241827"/>
            <a:ext cx="395755" cy="452835"/>
            <a:chOff x="-16775350" y="3683300"/>
            <a:chExt cx="267800" cy="306425"/>
          </a:xfrm>
        </p:grpSpPr>
        <p:sp>
          <p:nvSpPr>
            <p:cNvPr id="8382" name="Google Shape;8382;p10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0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109"/>
          <p:cNvGrpSpPr/>
          <p:nvPr/>
        </p:nvGrpSpPr>
        <p:grpSpPr>
          <a:xfrm>
            <a:off x="7413536" y="2796870"/>
            <a:ext cx="451653" cy="449288"/>
            <a:chOff x="-16794250" y="4058225"/>
            <a:chExt cx="305625" cy="304025"/>
          </a:xfrm>
        </p:grpSpPr>
        <p:sp>
          <p:nvSpPr>
            <p:cNvPr id="8386" name="Google Shape;8386;p10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0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0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0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0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0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0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0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0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5" name="Google Shape;8395;p10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6" name="Google Shape;8396;p109"/>
          <p:cNvGrpSpPr/>
          <p:nvPr/>
        </p:nvGrpSpPr>
        <p:grpSpPr>
          <a:xfrm>
            <a:off x="2414953" y="1689573"/>
            <a:ext cx="457453" cy="449325"/>
            <a:chOff x="-20199150" y="3317850"/>
            <a:chExt cx="309550" cy="304050"/>
          </a:xfrm>
        </p:grpSpPr>
        <p:sp>
          <p:nvSpPr>
            <p:cNvPr id="8397" name="Google Shape;8397;p10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0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0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0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0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0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109"/>
          <p:cNvGrpSpPr/>
          <p:nvPr/>
        </p:nvGrpSpPr>
        <p:grpSpPr>
          <a:xfrm>
            <a:off x="2417281" y="2242861"/>
            <a:ext cx="452798" cy="450766"/>
            <a:chOff x="-20199150" y="3693150"/>
            <a:chExt cx="306400" cy="305025"/>
          </a:xfrm>
        </p:grpSpPr>
        <p:sp>
          <p:nvSpPr>
            <p:cNvPr id="8405" name="Google Shape;8405;p10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0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0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0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0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09"/>
          <p:cNvGrpSpPr/>
          <p:nvPr/>
        </p:nvGrpSpPr>
        <p:grpSpPr>
          <a:xfrm>
            <a:off x="2417854" y="2795687"/>
            <a:ext cx="451653" cy="451653"/>
            <a:chOff x="-20197575" y="4066875"/>
            <a:chExt cx="305625" cy="305625"/>
          </a:xfrm>
        </p:grpSpPr>
        <p:sp>
          <p:nvSpPr>
            <p:cNvPr id="8412" name="Google Shape;8412;p10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0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0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0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0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0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109"/>
          <p:cNvGrpSpPr/>
          <p:nvPr/>
        </p:nvGrpSpPr>
        <p:grpSpPr>
          <a:xfrm>
            <a:off x="5200071" y="1687520"/>
            <a:ext cx="449325" cy="453426"/>
            <a:chOff x="-18271050" y="3333200"/>
            <a:chExt cx="304050" cy="306825"/>
          </a:xfrm>
        </p:grpSpPr>
        <p:sp>
          <p:nvSpPr>
            <p:cNvPr id="8421" name="Google Shape;8421;p10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0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0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0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109"/>
          <p:cNvGrpSpPr/>
          <p:nvPr/>
        </p:nvGrpSpPr>
        <p:grpSpPr>
          <a:xfrm>
            <a:off x="5200644" y="2244171"/>
            <a:ext cx="448180" cy="448143"/>
            <a:chOff x="-18270275" y="3710875"/>
            <a:chExt cx="303275" cy="303250"/>
          </a:xfrm>
        </p:grpSpPr>
        <p:sp>
          <p:nvSpPr>
            <p:cNvPr id="8427" name="Google Shape;8427;p10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0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0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0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109"/>
          <p:cNvGrpSpPr/>
          <p:nvPr/>
        </p:nvGrpSpPr>
        <p:grpSpPr>
          <a:xfrm>
            <a:off x="5254196" y="2797422"/>
            <a:ext cx="341076" cy="448180"/>
            <a:chOff x="-18234025" y="4084200"/>
            <a:chExt cx="230800" cy="303275"/>
          </a:xfrm>
        </p:grpSpPr>
        <p:sp>
          <p:nvSpPr>
            <p:cNvPr id="8434" name="Google Shape;8434;p10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0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0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109"/>
          <p:cNvGrpSpPr/>
          <p:nvPr/>
        </p:nvGrpSpPr>
        <p:grpSpPr>
          <a:xfrm>
            <a:off x="2366751" y="3341641"/>
            <a:ext cx="449325" cy="450470"/>
            <a:chOff x="-16419350" y="3308400"/>
            <a:chExt cx="304050" cy="304825"/>
          </a:xfrm>
        </p:grpSpPr>
        <p:sp>
          <p:nvSpPr>
            <p:cNvPr id="8438" name="Google Shape;8438;p10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0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0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0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0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0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0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109"/>
          <p:cNvGrpSpPr/>
          <p:nvPr/>
        </p:nvGrpSpPr>
        <p:grpSpPr>
          <a:xfrm>
            <a:off x="4638306" y="3340423"/>
            <a:ext cx="395755" cy="452872"/>
            <a:chOff x="-16401225" y="3683275"/>
            <a:chExt cx="267800" cy="306450"/>
          </a:xfrm>
        </p:grpSpPr>
        <p:sp>
          <p:nvSpPr>
            <p:cNvPr id="8446" name="Google Shape;8446;p10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0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0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0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0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0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0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109"/>
          <p:cNvGrpSpPr/>
          <p:nvPr/>
        </p:nvGrpSpPr>
        <p:grpSpPr>
          <a:xfrm>
            <a:off x="8003755" y="2797062"/>
            <a:ext cx="450470" cy="448180"/>
            <a:chOff x="-16419350" y="4058200"/>
            <a:chExt cx="304825" cy="303275"/>
          </a:xfrm>
        </p:grpSpPr>
        <p:sp>
          <p:nvSpPr>
            <p:cNvPr id="8454" name="Google Shape;8454;p10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0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0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0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0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0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0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109"/>
          <p:cNvGrpSpPr/>
          <p:nvPr/>
        </p:nvGrpSpPr>
        <p:grpSpPr>
          <a:xfrm>
            <a:off x="4030643" y="3343080"/>
            <a:ext cx="450507" cy="447589"/>
            <a:chOff x="-15296200" y="3326900"/>
            <a:chExt cx="304850" cy="302875"/>
          </a:xfrm>
        </p:grpSpPr>
        <p:sp>
          <p:nvSpPr>
            <p:cNvPr id="8462" name="Google Shape;8462;p10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0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0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0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0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109"/>
          <p:cNvGrpSpPr/>
          <p:nvPr/>
        </p:nvGrpSpPr>
        <p:grpSpPr>
          <a:xfrm>
            <a:off x="2946296" y="1706881"/>
            <a:ext cx="486566" cy="414708"/>
            <a:chOff x="-19835275" y="3330250"/>
            <a:chExt cx="329250" cy="280625"/>
          </a:xfrm>
        </p:grpSpPr>
        <p:sp>
          <p:nvSpPr>
            <p:cNvPr id="8468" name="Google Shape;8468;p10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0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0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109"/>
          <p:cNvGrpSpPr/>
          <p:nvPr/>
        </p:nvGrpSpPr>
        <p:grpSpPr>
          <a:xfrm>
            <a:off x="2964325" y="2243470"/>
            <a:ext cx="450507" cy="449547"/>
            <a:chOff x="-19822675" y="3692750"/>
            <a:chExt cx="304850" cy="304200"/>
          </a:xfrm>
        </p:grpSpPr>
        <p:sp>
          <p:nvSpPr>
            <p:cNvPr id="8472" name="Google Shape;8472;p10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0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0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0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0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109"/>
          <p:cNvGrpSpPr/>
          <p:nvPr/>
        </p:nvGrpSpPr>
        <p:grpSpPr>
          <a:xfrm>
            <a:off x="2964916" y="2796278"/>
            <a:ext cx="449325" cy="450470"/>
            <a:chOff x="-19822675" y="4066875"/>
            <a:chExt cx="304050" cy="304825"/>
          </a:xfrm>
        </p:grpSpPr>
        <p:sp>
          <p:nvSpPr>
            <p:cNvPr id="8478" name="Google Shape;8478;p10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0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0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0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0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0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109"/>
          <p:cNvGrpSpPr/>
          <p:nvPr/>
        </p:nvGrpSpPr>
        <p:grpSpPr>
          <a:xfrm>
            <a:off x="5773985" y="1689571"/>
            <a:ext cx="399302" cy="449325"/>
            <a:chOff x="-17878825" y="3334400"/>
            <a:chExt cx="270200" cy="304050"/>
          </a:xfrm>
        </p:grpSpPr>
        <p:sp>
          <p:nvSpPr>
            <p:cNvPr id="8485" name="Google Shape;8485;p10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0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0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0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0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0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0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109"/>
          <p:cNvGrpSpPr/>
          <p:nvPr/>
        </p:nvGrpSpPr>
        <p:grpSpPr>
          <a:xfrm>
            <a:off x="5747809" y="2242416"/>
            <a:ext cx="451653" cy="451653"/>
            <a:chOff x="-17896150" y="3709300"/>
            <a:chExt cx="305625" cy="305625"/>
          </a:xfrm>
        </p:grpSpPr>
        <p:sp>
          <p:nvSpPr>
            <p:cNvPr id="8493" name="Google Shape;8493;p10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0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0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0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109"/>
          <p:cNvGrpSpPr/>
          <p:nvPr/>
        </p:nvGrpSpPr>
        <p:grpSpPr>
          <a:xfrm>
            <a:off x="5775740" y="2795686"/>
            <a:ext cx="395792" cy="451653"/>
            <a:chOff x="-17878025" y="4082625"/>
            <a:chExt cx="267825" cy="305625"/>
          </a:xfrm>
        </p:grpSpPr>
        <p:sp>
          <p:nvSpPr>
            <p:cNvPr id="8498" name="Google Shape;8498;p10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0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0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0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0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0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0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109"/>
          <p:cNvGrpSpPr/>
          <p:nvPr/>
        </p:nvGrpSpPr>
        <p:grpSpPr>
          <a:xfrm>
            <a:off x="2919632" y="3355015"/>
            <a:ext cx="450507" cy="423722"/>
            <a:chOff x="-16044450" y="3317850"/>
            <a:chExt cx="304850" cy="286725"/>
          </a:xfrm>
        </p:grpSpPr>
        <p:sp>
          <p:nvSpPr>
            <p:cNvPr id="8506" name="Google Shape;8506;p10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0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0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0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0" name="Google Shape;8510;p10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1" name="Google Shape;8511;p109"/>
          <p:cNvGrpSpPr/>
          <p:nvPr/>
        </p:nvGrpSpPr>
        <p:grpSpPr>
          <a:xfrm>
            <a:off x="8042149" y="2243724"/>
            <a:ext cx="373662" cy="449030"/>
            <a:chOff x="-16018450" y="4058400"/>
            <a:chExt cx="252850" cy="303850"/>
          </a:xfrm>
        </p:grpSpPr>
        <p:sp>
          <p:nvSpPr>
            <p:cNvPr id="8512" name="Google Shape;8512;p10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0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0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0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6" name="Google Shape;8516;p10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0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21" name="Shape 8521"/>
        <p:cNvGrpSpPr/>
        <p:nvPr/>
      </p:nvGrpSpPr>
      <p:grpSpPr>
        <a:xfrm>
          <a:off x="0" y="0"/>
          <a:ext cx="0" cy="0"/>
          <a:chOff x="0" y="0"/>
          <a:chExt cx="0" cy="0"/>
        </a:xfrm>
      </p:grpSpPr>
      <p:grpSp>
        <p:nvGrpSpPr>
          <p:cNvPr id="8522" name="Google Shape;8522;p110"/>
          <p:cNvGrpSpPr/>
          <p:nvPr/>
        </p:nvGrpSpPr>
        <p:grpSpPr>
          <a:xfrm>
            <a:off x="845901" y="1689241"/>
            <a:ext cx="442337" cy="419623"/>
            <a:chOff x="-6696925" y="3272575"/>
            <a:chExt cx="307200" cy="291425"/>
          </a:xfrm>
        </p:grpSpPr>
        <p:sp>
          <p:nvSpPr>
            <p:cNvPr id="8523" name="Google Shape;8523;p11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110"/>
          <p:cNvGrpSpPr/>
          <p:nvPr/>
        </p:nvGrpSpPr>
        <p:grpSpPr>
          <a:xfrm>
            <a:off x="845884" y="2204636"/>
            <a:ext cx="442373" cy="420775"/>
            <a:chOff x="-6690625" y="3631325"/>
            <a:chExt cx="307225" cy="292225"/>
          </a:xfrm>
        </p:grpSpPr>
        <p:sp>
          <p:nvSpPr>
            <p:cNvPr id="8526" name="Google Shape;8526;p11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1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1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10"/>
          <p:cNvGrpSpPr/>
          <p:nvPr/>
        </p:nvGrpSpPr>
        <p:grpSpPr>
          <a:xfrm>
            <a:off x="868005" y="2756972"/>
            <a:ext cx="421927" cy="419371"/>
            <a:chOff x="-6689825" y="3992050"/>
            <a:chExt cx="293025" cy="291250"/>
          </a:xfrm>
        </p:grpSpPr>
        <p:sp>
          <p:nvSpPr>
            <p:cNvPr id="8532" name="Google Shape;8532;p11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1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1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1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1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1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1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1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1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1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4" name="Google Shape;8544;p11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5" name="Google Shape;8545;p110"/>
          <p:cNvGrpSpPr/>
          <p:nvPr/>
        </p:nvGrpSpPr>
        <p:grpSpPr>
          <a:xfrm>
            <a:off x="3551317" y="2205192"/>
            <a:ext cx="423043" cy="419659"/>
            <a:chOff x="-4837325" y="3612425"/>
            <a:chExt cx="293800" cy="291450"/>
          </a:xfrm>
        </p:grpSpPr>
        <p:sp>
          <p:nvSpPr>
            <p:cNvPr id="8546" name="Google Shape;8546;p11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1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10"/>
          <p:cNvGrpSpPr/>
          <p:nvPr/>
        </p:nvGrpSpPr>
        <p:grpSpPr>
          <a:xfrm>
            <a:off x="3564349" y="2756826"/>
            <a:ext cx="420775" cy="419659"/>
            <a:chOff x="-4837325" y="3971575"/>
            <a:chExt cx="292225" cy="291450"/>
          </a:xfrm>
        </p:grpSpPr>
        <p:sp>
          <p:nvSpPr>
            <p:cNvPr id="8550" name="Google Shape;8550;p11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1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1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1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1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110"/>
          <p:cNvGrpSpPr/>
          <p:nvPr/>
        </p:nvGrpSpPr>
        <p:grpSpPr>
          <a:xfrm>
            <a:off x="6256364" y="1714185"/>
            <a:ext cx="430998" cy="369730"/>
            <a:chOff x="-3037625" y="3254850"/>
            <a:chExt cx="299325" cy="256775"/>
          </a:xfrm>
        </p:grpSpPr>
        <p:sp>
          <p:nvSpPr>
            <p:cNvPr id="8557" name="Google Shape;8557;p11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1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1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1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110"/>
          <p:cNvGrpSpPr/>
          <p:nvPr/>
        </p:nvGrpSpPr>
        <p:grpSpPr>
          <a:xfrm>
            <a:off x="6260324" y="2204615"/>
            <a:ext cx="423079" cy="420811"/>
            <a:chOff x="-3031325" y="3597450"/>
            <a:chExt cx="293825" cy="292250"/>
          </a:xfrm>
        </p:grpSpPr>
        <p:sp>
          <p:nvSpPr>
            <p:cNvPr id="8562" name="Google Shape;8562;p11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1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1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1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110"/>
          <p:cNvGrpSpPr/>
          <p:nvPr/>
        </p:nvGrpSpPr>
        <p:grpSpPr>
          <a:xfrm>
            <a:off x="6272798" y="2781214"/>
            <a:ext cx="421927" cy="370882"/>
            <a:chOff x="-3030525" y="3973150"/>
            <a:chExt cx="293025" cy="257575"/>
          </a:xfrm>
        </p:grpSpPr>
        <p:sp>
          <p:nvSpPr>
            <p:cNvPr id="8567" name="Google Shape;8567;p11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1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10"/>
          <p:cNvGrpSpPr/>
          <p:nvPr/>
        </p:nvGrpSpPr>
        <p:grpSpPr>
          <a:xfrm>
            <a:off x="1374391" y="3369426"/>
            <a:ext cx="421927" cy="297195"/>
            <a:chOff x="-1199300" y="3279250"/>
            <a:chExt cx="293025" cy="206400"/>
          </a:xfrm>
        </p:grpSpPr>
        <p:sp>
          <p:nvSpPr>
            <p:cNvPr id="8570" name="Google Shape;8570;p11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1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1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110"/>
          <p:cNvGrpSpPr/>
          <p:nvPr/>
        </p:nvGrpSpPr>
        <p:grpSpPr>
          <a:xfrm>
            <a:off x="1381477" y="1688773"/>
            <a:ext cx="444605" cy="420559"/>
            <a:chOff x="-6338550" y="3272950"/>
            <a:chExt cx="308775" cy="292075"/>
          </a:xfrm>
        </p:grpSpPr>
        <p:sp>
          <p:nvSpPr>
            <p:cNvPr id="8575" name="Google Shape;8575;p11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1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1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110"/>
          <p:cNvGrpSpPr/>
          <p:nvPr/>
        </p:nvGrpSpPr>
        <p:grpSpPr>
          <a:xfrm>
            <a:off x="1392817" y="2205194"/>
            <a:ext cx="421927" cy="419659"/>
            <a:chOff x="-6329100" y="3632100"/>
            <a:chExt cx="293025" cy="291450"/>
          </a:xfrm>
        </p:grpSpPr>
        <p:sp>
          <p:nvSpPr>
            <p:cNvPr id="8579" name="Google Shape;8579;p11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1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1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110"/>
          <p:cNvGrpSpPr/>
          <p:nvPr/>
        </p:nvGrpSpPr>
        <p:grpSpPr>
          <a:xfrm>
            <a:off x="1405867" y="2756828"/>
            <a:ext cx="419623" cy="419659"/>
            <a:chOff x="-6329875" y="3992050"/>
            <a:chExt cx="291425" cy="291450"/>
          </a:xfrm>
        </p:grpSpPr>
        <p:sp>
          <p:nvSpPr>
            <p:cNvPr id="8583" name="Google Shape;8583;p11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1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1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1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110"/>
          <p:cNvGrpSpPr/>
          <p:nvPr/>
        </p:nvGrpSpPr>
        <p:grpSpPr>
          <a:xfrm>
            <a:off x="4092004" y="1687530"/>
            <a:ext cx="423079" cy="423043"/>
            <a:chOff x="-4478975" y="3251700"/>
            <a:chExt cx="293825" cy="293800"/>
          </a:xfrm>
        </p:grpSpPr>
        <p:sp>
          <p:nvSpPr>
            <p:cNvPr id="8588" name="Google Shape;8588;p11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1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1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10"/>
          <p:cNvGrpSpPr/>
          <p:nvPr/>
        </p:nvGrpSpPr>
        <p:grpSpPr>
          <a:xfrm>
            <a:off x="4092004" y="2205192"/>
            <a:ext cx="423079" cy="419659"/>
            <a:chOff x="-4475825" y="3612425"/>
            <a:chExt cx="293825" cy="291450"/>
          </a:xfrm>
        </p:grpSpPr>
        <p:sp>
          <p:nvSpPr>
            <p:cNvPr id="8592" name="Google Shape;8592;p11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1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1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110"/>
          <p:cNvGrpSpPr/>
          <p:nvPr/>
        </p:nvGrpSpPr>
        <p:grpSpPr>
          <a:xfrm>
            <a:off x="4101077" y="2756844"/>
            <a:ext cx="428730" cy="419623"/>
            <a:chOff x="-4480550" y="3970800"/>
            <a:chExt cx="297750" cy="291425"/>
          </a:xfrm>
        </p:grpSpPr>
        <p:sp>
          <p:nvSpPr>
            <p:cNvPr id="8596" name="Google Shape;8596;p11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1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110"/>
          <p:cNvGrpSpPr/>
          <p:nvPr/>
        </p:nvGrpSpPr>
        <p:grpSpPr>
          <a:xfrm>
            <a:off x="6804910" y="1689221"/>
            <a:ext cx="415123" cy="419659"/>
            <a:chOff x="-2668225" y="3239075"/>
            <a:chExt cx="288300" cy="291450"/>
          </a:xfrm>
        </p:grpSpPr>
        <p:sp>
          <p:nvSpPr>
            <p:cNvPr id="8599" name="Google Shape;8599;p11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1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1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1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1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110"/>
          <p:cNvGrpSpPr/>
          <p:nvPr/>
        </p:nvGrpSpPr>
        <p:grpSpPr>
          <a:xfrm>
            <a:off x="6802066" y="2205191"/>
            <a:ext cx="420811" cy="419659"/>
            <a:chOff x="-2671375" y="3597450"/>
            <a:chExt cx="292250" cy="291450"/>
          </a:xfrm>
        </p:grpSpPr>
        <p:sp>
          <p:nvSpPr>
            <p:cNvPr id="8605" name="Google Shape;8605;p11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1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10"/>
          <p:cNvGrpSpPr/>
          <p:nvPr/>
        </p:nvGrpSpPr>
        <p:grpSpPr>
          <a:xfrm>
            <a:off x="6812849" y="2755691"/>
            <a:ext cx="423043" cy="421927"/>
            <a:chOff x="-2670575" y="3956600"/>
            <a:chExt cx="293800" cy="293025"/>
          </a:xfrm>
        </p:grpSpPr>
        <p:sp>
          <p:nvSpPr>
            <p:cNvPr id="8608" name="Google Shape;8608;p11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1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1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1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110"/>
          <p:cNvGrpSpPr/>
          <p:nvPr/>
        </p:nvGrpSpPr>
        <p:grpSpPr>
          <a:xfrm>
            <a:off x="3070370" y="3311947"/>
            <a:ext cx="426462" cy="418363"/>
            <a:chOff x="-1183550" y="3586525"/>
            <a:chExt cx="296175" cy="290550"/>
          </a:xfrm>
        </p:grpSpPr>
        <p:sp>
          <p:nvSpPr>
            <p:cNvPr id="8613" name="Google Shape;8613;p11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1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1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1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1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1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1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1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110"/>
          <p:cNvGrpSpPr/>
          <p:nvPr/>
        </p:nvGrpSpPr>
        <p:grpSpPr>
          <a:xfrm>
            <a:off x="1933980" y="1689799"/>
            <a:ext cx="420811" cy="418507"/>
            <a:chOff x="-5971525" y="3273750"/>
            <a:chExt cx="292250" cy="290650"/>
          </a:xfrm>
        </p:grpSpPr>
        <p:sp>
          <p:nvSpPr>
            <p:cNvPr id="8623" name="Google Shape;8623;p11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1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110"/>
          <p:cNvGrpSpPr/>
          <p:nvPr/>
        </p:nvGrpSpPr>
        <p:grpSpPr>
          <a:xfrm>
            <a:off x="1928310" y="2203826"/>
            <a:ext cx="432150" cy="422395"/>
            <a:chOff x="-5974675" y="3632100"/>
            <a:chExt cx="300125" cy="293350"/>
          </a:xfrm>
        </p:grpSpPr>
        <p:sp>
          <p:nvSpPr>
            <p:cNvPr id="8626" name="Google Shape;8626;p11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1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1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10"/>
          <p:cNvGrpSpPr/>
          <p:nvPr/>
        </p:nvGrpSpPr>
        <p:grpSpPr>
          <a:xfrm>
            <a:off x="1958351" y="2755694"/>
            <a:ext cx="395865" cy="421927"/>
            <a:chOff x="-5971525" y="3990475"/>
            <a:chExt cx="274925" cy="293025"/>
          </a:xfrm>
        </p:grpSpPr>
        <p:sp>
          <p:nvSpPr>
            <p:cNvPr id="8630" name="Google Shape;8630;p11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1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1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110"/>
          <p:cNvGrpSpPr/>
          <p:nvPr/>
        </p:nvGrpSpPr>
        <p:grpSpPr>
          <a:xfrm>
            <a:off x="4631558" y="1689798"/>
            <a:ext cx="420775" cy="418507"/>
            <a:chOff x="-4118225" y="3253275"/>
            <a:chExt cx="292225" cy="290650"/>
          </a:xfrm>
        </p:grpSpPr>
        <p:sp>
          <p:nvSpPr>
            <p:cNvPr id="8635" name="Google Shape;8635;p11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1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10"/>
          <p:cNvGrpSpPr/>
          <p:nvPr/>
        </p:nvGrpSpPr>
        <p:grpSpPr>
          <a:xfrm>
            <a:off x="4682008" y="2204922"/>
            <a:ext cx="319874" cy="420199"/>
            <a:chOff x="-4082800" y="3612425"/>
            <a:chExt cx="222150" cy="291825"/>
          </a:xfrm>
        </p:grpSpPr>
        <p:sp>
          <p:nvSpPr>
            <p:cNvPr id="8638" name="Google Shape;8638;p11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1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1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10"/>
          <p:cNvGrpSpPr/>
          <p:nvPr/>
        </p:nvGrpSpPr>
        <p:grpSpPr>
          <a:xfrm>
            <a:off x="4643456" y="2769876"/>
            <a:ext cx="420775" cy="393561"/>
            <a:chOff x="-4118225" y="3990475"/>
            <a:chExt cx="292225" cy="273325"/>
          </a:xfrm>
        </p:grpSpPr>
        <p:sp>
          <p:nvSpPr>
            <p:cNvPr id="8642" name="Google Shape;8642;p11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1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1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1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110"/>
          <p:cNvGrpSpPr/>
          <p:nvPr/>
        </p:nvGrpSpPr>
        <p:grpSpPr>
          <a:xfrm>
            <a:off x="7354110" y="1688087"/>
            <a:ext cx="394713" cy="421927"/>
            <a:chOff x="-2312225" y="3238300"/>
            <a:chExt cx="274125" cy="293025"/>
          </a:xfrm>
        </p:grpSpPr>
        <p:sp>
          <p:nvSpPr>
            <p:cNvPr id="8647" name="Google Shape;8647;p11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1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10"/>
          <p:cNvGrpSpPr/>
          <p:nvPr/>
        </p:nvGrpSpPr>
        <p:grpSpPr>
          <a:xfrm>
            <a:off x="7341062" y="2153586"/>
            <a:ext cx="420811" cy="522864"/>
            <a:chOff x="-2310650" y="3525775"/>
            <a:chExt cx="292250" cy="363125"/>
          </a:xfrm>
        </p:grpSpPr>
        <p:sp>
          <p:nvSpPr>
            <p:cNvPr id="8650" name="Google Shape;8650;p11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1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1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1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110"/>
          <p:cNvGrpSpPr/>
          <p:nvPr/>
        </p:nvGrpSpPr>
        <p:grpSpPr>
          <a:xfrm>
            <a:off x="7351827" y="2756825"/>
            <a:ext cx="423079" cy="419659"/>
            <a:chOff x="-2310650" y="3958175"/>
            <a:chExt cx="293825" cy="291450"/>
          </a:xfrm>
        </p:grpSpPr>
        <p:sp>
          <p:nvSpPr>
            <p:cNvPr id="8655" name="Google Shape;8655;p11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110"/>
          <p:cNvGrpSpPr/>
          <p:nvPr/>
        </p:nvGrpSpPr>
        <p:grpSpPr>
          <a:xfrm>
            <a:off x="4718688" y="3308459"/>
            <a:ext cx="424159" cy="419659"/>
            <a:chOff x="-1182750" y="3962900"/>
            <a:chExt cx="294575" cy="291450"/>
          </a:xfrm>
        </p:grpSpPr>
        <p:sp>
          <p:nvSpPr>
            <p:cNvPr id="8658" name="Google Shape;8658;p11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1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1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1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1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1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1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110"/>
          <p:cNvGrpSpPr/>
          <p:nvPr/>
        </p:nvGrpSpPr>
        <p:grpSpPr>
          <a:xfrm>
            <a:off x="2471824" y="1689223"/>
            <a:ext cx="424195" cy="419659"/>
            <a:chOff x="-5611575" y="3272950"/>
            <a:chExt cx="294600" cy="291450"/>
          </a:xfrm>
        </p:grpSpPr>
        <p:sp>
          <p:nvSpPr>
            <p:cNvPr id="8666" name="Google Shape;8666;p11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1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1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1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1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110"/>
          <p:cNvGrpSpPr/>
          <p:nvPr/>
        </p:nvGrpSpPr>
        <p:grpSpPr>
          <a:xfrm>
            <a:off x="2471824" y="2205770"/>
            <a:ext cx="424195" cy="418507"/>
            <a:chOff x="-5613150" y="3632900"/>
            <a:chExt cx="294600" cy="290650"/>
          </a:xfrm>
        </p:grpSpPr>
        <p:sp>
          <p:nvSpPr>
            <p:cNvPr id="8672" name="Google Shape;8672;p11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1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10"/>
          <p:cNvGrpSpPr/>
          <p:nvPr/>
        </p:nvGrpSpPr>
        <p:grpSpPr>
          <a:xfrm>
            <a:off x="2483722" y="2756270"/>
            <a:ext cx="424195" cy="420775"/>
            <a:chOff x="-5613150" y="3991275"/>
            <a:chExt cx="294600" cy="292225"/>
          </a:xfrm>
        </p:grpSpPr>
        <p:sp>
          <p:nvSpPr>
            <p:cNvPr id="8675" name="Google Shape;8675;p11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1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1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1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1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1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1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1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1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110"/>
          <p:cNvGrpSpPr/>
          <p:nvPr/>
        </p:nvGrpSpPr>
        <p:grpSpPr>
          <a:xfrm>
            <a:off x="5155210" y="1689438"/>
            <a:ext cx="434634" cy="419227"/>
            <a:chOff x="-3768700" y="3253275"/>
            <a:chExt cx="301850" cy="291150"/>
          </a:xfrm>
        </p:grpSpPr>
        <p:sp>
          <p:nvSpPr>
            <p:cNvPr id="8685" name="Google Shape;8685;p11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1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1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110"/>
          <p:cNvGrpSpPr/>
          <p:nvPr/>
        </p:nvGrpSpPr>
        <p:grpSpPr>
          <a:xfrm>
            <a:off x="5159293" y="2217090"/>
            <a:ext cx="426462" cy="395865"/>
            <a:chOff x="-3808700" y="3628950"/>
            <a:chExt cx="296175" cy="274925"/>
          </a:xfrm>
        </p:grpSpPr>
        <p:sp>
          <p:nvSpPr>
            <p:cNvPr id="8689" name="Google Shape;8689;p11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1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1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110"/>
          <p:cNvGrpSpPr/>
          <p:nvPr/>
        </p:nvGrpSpPr>
        <p:grpSpPr>
          <a:xfrm>
            <a:off x="5224504" y="2756412"/>
            <a:ext cx="419443" cy="420487"/>
            <a:chOff x="-3771675" y="3971775"/>
            <a:chExt cx="291300" cy="292025"/>
          </a:xfrm>
        </p:grpSpPr>
        <p:sp>
          <p:nvSpPr>
            <p:cNvPr id="8693" name="Google Shape;8693;p11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1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1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1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1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110"/>
          <p:cNvGrpSpPr/>
          <p:nvPr/>
        </p:nvGrpSpPr>
        <p:grpSpPr>
          <a:xfrm>
            <a:off x="7885948" y="1716461"/>
            <a:ext cx="420271" cy="320774"/>
            <a:chOff x="-1951475" y="3273100"/>
            <a:chExt cx="291875" cy="222775"/>
          </a:xfrm>
        </p:grpSpPr>
        <p:sp>
          <p:nvSpPr>
            <p:cNvPr id="8699" name="Google Shape;8699;p11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1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1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10"/>
          <p:cNvGrpSpPr/>
          <p:nvPr/>
        </p:nvGrpSpPr>
        <p:grpSpPr>
          <a:xfrm>
            <a:off x="7883429" y="2205191"/>
            <a:ext cx="425310" cy="419659"/>
            <a:chOff x="-1951475" y="3597450"/>
            <a:chExt cx="295375" cy="291450"/>
          </a:xfrm>
        </p:grpSpPr>
        <p:sp>
          <p:nvSpPr>
            <p:cNvPr id="8703" name="Google Shape;8703;p11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1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1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1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110"/>
          <p:cNvGrpSpPr/>
          <p:nvPr/>
        </p:nvGrpSpPr>
        <p:grpSpPr>
          <a:xfrm>
            <a:off x="7885680" y="2756825"/>
            <a:ext cx="444605" cy="419659"/>
            <a:chOff x="-1960150" y="3956600"/>
            <a:chExt cx="308775" cy="291450"/>
          </a:xfrm>
        </p:grpSpPr>
        <p:sp>
          <p:nvSpPr>
            <p:cNvPr id="8708" name="Google Shape;8708;p11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1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110"/>
          <p:cNvGrpSpPr/>
          <p:nvPr/>
        </p:nvGrpSpPr>
        <p:grpSpPr>
          <a:xfrm>
            <a:off x="1939718" y="3307636"/>
            <a:ext cx="420775" cy="420775"/>
            <a:chOff x="-804700" y="3226500"/>
            <a:chExt cx="292225" cy="292225"/>
          </a:xfrm>
        </p:grpSpPr>
        <p:sp>
          <p:nvSpPr>
            <p:cNvPr id="8711" name="Google Shape;8711;p11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1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1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1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1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1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1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110"/>
          <p:cNvGrpSpPr/>
          <p:nvPr/>
        </p:nvGrpSpPr>
        <p:grpSpPr>
          <a:xfrm>
            <a:off x="3019809" y="1688647"/>
            <a:ext cx="420775" cy="420811"/>
            <a:chOff x="-5251625" y="3272950"/>
            <a:chExt cx="292225" cy="292250"/>
          </a:xfrm>
        </p:grpSpPr>
        <p:sp>
          <p:nvSpPr>
            <p:cNvPr id="8719" name="Google Shape;8719;p11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1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1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110"/>
          <p:cNvGrpSpPr/>
          <p:nvPr/>
        </p:nvGrpSpPr>
        <p:grpSpPr>
          <a:xfrm>
            <a:off x="3016407" y="2204348"/>
            <a:ext cx="427578" cy="421351"/>
            <a:chOff x="-5254775" y="3631325"/>
            <a:chExt cx="296950" cy="292625"/>
          </a:xfrm>
        </p:grpSpPr>
        <p:sp>
          <p:nvSpPr>
            <p:cNvPr id="8723" name="Google Shape;8723;p11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1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1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1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1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1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110"/>
          <p:cNvGrpSpPr/>
          <p:nvPr/>
        </p:nvGrpSpPr>
        <p:grpSpPr>
          <a:xfrm>
            <a:off x="3032265" y="2756270"/>
            <a:ext cx="419659" cy="420775"/>
            <a:chOff x="-5251625" y="3991275"/>
            <a:chExt cx="291450" cy="292225"/>
          </a:xfrm>
        </p:grpSpPr>
        <p:sp>
          <p:nvSpPr>
            <p:cNvPr id="8731" name="Google Shape;8731;p11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1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1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1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1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110"/>
          <p:cNvGrpSpPr/>
          <p:nvPr/>
        </p:nvGrpSpPr>
        <p:grpSpPr>
          <a:xfrm>
            <a:off x="5772848" y="1689240"/>
            <a:ext cx="319874" cy="419623"/>
            <a:chOff x="-3365275" y="3253275"/>
            <a:chExt cx="222150" cy="291425"/>
          </a:xfrm>
        </p:grpSpPr>
        <p:sp>
          <p:nvSpPr>
            <p:cNvPr id="8737" name="Google Shape;8737;p11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1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110"/>
          <p:cNvGrpSpPr/>
          <p:nvPr/>
        </p:nvGrpSpPr>
        <p:grpSpPr>
          <a:xfrm>
            <a:off x="5746786" y="2204058"/>
            <a:ext cx="371998" cy="421927"/>
            <a:chOff x="-3383375" y="3611625"/>
            <a:chExt cx="258350" cy="293025"/>
          </a:xfrm>
        </p:grpSpPr>
        <p:sp>
          <p:nvSpPr>
            <p:cNvPr id="8740" name="Google Shape;8740;p11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1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110"/>
          <p:cNvGrpSpPr/>
          <p:nvPr/>
        </p:nvGrpSpPr>
        <p:grpSpPr>
          <a:xfrm>
            <a:off x="5809135" y="2756826"/>
            <a:ext cx="271097" cy="419659"/>
            <a:chOff x="-3347950" y="3971575"/>
            <a:chExt cx="188275" cy="291450"/>
          </a:xfrm>
        </p:grpSpPr>
        <p:sp>
          <p:nvSpPr>
            <p:cNvPr id="8743" name="Google Shape;8743;p11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1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1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110"/>
          <p:cNvGrpSpPr/>
          <p:nvPr/>
        </p:nvGrpSpPr>
        <p:grpSpPr>
          <a:xfrm>
            <a:off x="858994" y="3307061"/>
            <a:ext cx="371998" cy="421927"/>
            <a:chOff x="-1575775" y="3238300"/>
            <a:chExt cx="258350" cy="293025"/>
          </a:xfrm>
        </p:grpSpPr>
        <p:sp>
          <p:nvSpPr>
            <p:cNvPr id="8747" name="Google Shape;8747;p11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1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1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1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1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110"/>
          <p:cNvGrpSpPr/>
          <p:nvPr/>
        </p:nvGrpSpPr>
        <p:grpSpPr>
          <a:xfrm>
            <a:off x="2503892" y="3309051"/>
            <a:ext cx="423079" cy="424159"/>
            <a:chOff x="-1591550" y="3597475"/>
            <a:chExt cx="293825" cy="294575"/>
          </a:xfrm>
        </p:grpSpPr>
        <p:sp>
          <p:nvSpPr>
            <p:cNvPr id="8753" name="Google Shape;8753;p11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1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10"/>
          <p:cNvGrpSpPr/>
          <p:nvPr/>
        </p:nvGrpSpPr>
        <p:grpSpPr>
          <a:xfrm>
            <a:off x="4153362" y="3318663"/>
            <a:ext cx="421927" cy="399248"/>
            <a:chOff x="-1592325" y="3957400"/>
            <a:chExt cx="293025" cy="277275"/>
          </a:xfrm>
        </p:grpSpPr>
        <p:sp>
          <p:nvSpPr>
            <p:cNvPr id="8757" name="Google Shape;8757;p11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1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110"/>
          <p:cNvGrpSpPr/>
          <p:nvPr/>
        </p:nvGrpSpPr>
        <p:grpSpPr>
          <a:xfrm>
            <a:off x="3640232" y="3310744"/>
            <a:ext cx="369730" cy="420775"/>
            <a:chOff x="-778700" y="3612425"/>
            <a:chExt cx="256775" cy="292225"/>
          </a:xfrm>
        </p:grpSpPr>
        <p:sp>
          <p:nvSpPr>
            <p:cNvPr id="8762" name="Google Shape;8762;p11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1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1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1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1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110"/>
          <p:cNvGrpSpPr/>
          <p:nvPr/>
        </p:nvGrpSpPr>
        <p:grpSpPr>
          <a:xfrm>
            <a:off x="6111733" y="3828305"/>
            <a:ext cx="340731" cy="387641"/>
            <a:chOff x="7728464" y="1561258"/>
            <a:chExt cx="349719" cy="397866"/>
          </a:xfrm>
        </p:grpSpPr>
        <p:sp>
          <p:nvSpPr>
            <p:cNvPr id="8769" name="Google Shape;8769;p11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10"/>
          <p:cNvGrpSpPr/>
          <p:nvPr/>
        </p:nvGrpSpPr>
        <p:grpSpPr>
          <a:xfrm>
            <a:off x="4034702" y="3828305"/>
            <a:ext cx="387681" cy="387641"/>
            <a:chOff x="5611350" y="1561258"/>
            <a:chExt cx="397907" cy="397866"/>
          </a:xfrm>
        </p:grpSpPr>
        <p:sp>
          <p:nvSpPr>
            <p:cNvPr id="8772" name="Google Shape;8772;p11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1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1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110"/>
          <p:cNvGrpSpPr/>
          <p:nvPr/>
        </p:nvGrpSpPr>
        <p:grpSpPr>
          <a:xfrm>
            <a:off x="4553987" y="3925571"/>
            <a:ext cx="387610" cy="193109"/>
            <a:chOff x="6140660" y="1661097"/>
            <a:chExt cx="397835" cy="198202"/>
          </a:xfrm>
        </p:grpSpPr>
        <p:sp>
          <p:nvSpPr>
            <p:cNvPr id="8777" name="Google Shape;8777;p11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1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1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1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10"/>
          <p:cNvGrpSpPr/>
          <p:nvPr/>
        </p:nvGrpSpPr>
        <p:grpSpPr>
          <a:xfrm>
            <a:off x="5073202" y="3828305"/>
            <a:ext cx="387681" cy="387641"/>
            <a:chOff x="6669907" y="1561258"/>
            <a:chExt cx="397907" cy="397866"/>
          </a:xfrm>
        </p:grpSpPr>
        <p:sp>
          <p:nvSpPr>
            <p:cNvPr id="8782" name="Google Shape;8782;p11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1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1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1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1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110"/>
          <p:cNvGrpSpPr/>
          <p:nvPr/>
        </p:nvGrpSpPr>
        <p:grpSpPr>
          <a:xfrm>
            <a:off x="1958433" y="3885842"/>
            <a:ext cx="387681" cy="272572"/>
            <a:chOff x="3386036" y="1746339"/>
            <a:chExt cx="397907" cy="279762"/>
          </a:xfrm>
        </p:grpSpPr>
        <p:sp>
          <p:nvSpPr>
            <p:cNvPr id="8788" name="Google Shape;8788;p11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1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110"/>
          <p:cNvGrpSpPr/>
          <p:nvPr/>
        </p:nvGrpSpPr>
        <p:grpSpPr>
          <a:xfrm>
            <a:off x="2996130" y="3828288"/>
            <a:ext cx="387681" cy="387681"/>
            <a:chOff x="4417380" y="1687279"/>
            <a:chExt cx="397907" cy="397907"/>
          </a:xfrm>
        </p:grpSpPr>
        <p:sp>
          <p:nvSpPr>
            <p:cNvPr id="8791" name="Google Shape;8791;p11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1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10"/>
          <p:cNvGrpSpPr/>
          <p:nvPr/>
        </p:nvGrpSpPr>
        <p:grpSpPr>
          <a:xfrm>
            <a:off x="7942611" y="3308537"/>
            <a:ext cx="387661" cy="387661"/>
            <a:chOff x="2869999" y="1687279"/>
            <a:chExt cx="397887" cy="397887"/>
          </a:xfrm>
        </p:grpSpPr>
        <p:sp>
          <p:nvSpPr>
            <p:cNvPr id="8794" name="Google Shape;8794;p11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1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110"/>
          <p:cNvGrpSpPr/>
          <p:nvPr/>
        </p:nvGrpSpPr>
        <p:grpSpPr>
          <a:xfrm>
            <a:off x="2477718" y="3828664"/>
            <a:ext cx="386807" cy="386929"/>
            <a:chOff x="3902887" y="1687655"/>
            <a:chExt cx="397010" cy="397135"/>
          </a:xfrm>
        </p:grpSpPr>
        <p:sp>
          <p:nvSpPr>
            <p:cNvPr id="8797" name="Google Shape;8797;p11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1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110"/>
          <p:cNvGrpSpPr/>
          <p:nvPr/>
        </p:nvGrpSpPr>
        <p:grpSpPr>
          <a:xfrm>
            <a:off x="3515416" y="3828344"/>
            <a:ext cx="387681" cy="387681"/>
            <a:chOff x="4933458" y="1687279"/>
            <a:chExt cx="397907" cy="397907"/>
          </a:xfrm>
        </p:grpSpPr>
        <p:sp>
          <p:nvSpPr>
            <p:cNvPr id="8800" name="Google Shape;8800;p11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1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10"/>
          <p:cNvGrpSpPr/>
          <p:nvPr/>
        </p:nvGrpSpPr>
        <p:grpSpPr>
          <a:xfrm>
            <a:off x="5286246" y="3308537"/>
            <a:ext cx="387681" cy="387661"/>
            <a:chOff x="266768" y="1721375"/>
            <a:chExt cx="397907" cy="397887"/>
          </a:xfrm>
        </p:grpSpPr>
        <p:sp>
          <p:nvSpPr>
            <p:cNvPr id="8803" name="Google Shape;8803;p11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110"/>
          <p:cNvGrpSpPr/>
          <p:nvPr/>
        </p:nvGrpSpPr>
        <p:grpSpPr>
          <a:xfrm>
            <a:off x="7411672" y="3308924"/>
            <a:ext cx="387539" cy="386888"/>
            <a:chOff x="2408992" y="1722875"/>
            <a:chExt cx="397761" cy="397093"/>
          </a:xfrm>
        </p:grpSpPr>
        <p:sp>
          <p:nvSpPr>
            <p:cNvPr id="8806" name="Google Shape;8806;p11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1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110"/>
          <p:cNvGrpSpPr/>
          <p:nvPr/>
        </p:nvGrpSpPr>
        <p:grpSpPr>
          <a:xfrm>
            <a:off x="5592488" y="3828305"/>
            <a:ext cx="387641" cy="387641"/>
            <a:chOff x="7199196" y="1561258"/>
            <a:chExt cx="397866" cy="397866"/>
          </a:xfrm>
        </p:grpSpPr>
        <p:sp>
          <p:nvSpPr>
            <p:cNvPr id="8809" name="Google Shape;8809;p11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1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1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2" name="Google Shape;8812;p11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813" name="Google Shape;8813;p110"/>
          <p:cNvGrpSpPr/>
          <p:nvPr/>
        </p:nvGrpSpPr>
        <p:grpSpPr>
          <a:xfrm>
            <a:off x="6348367" y="3308537"/>
            <a:ext cx="387661" cy="387661"/>
            <a:chOff x="1379798" y="1723250"/>
            <a:chExt cx="397887" cy="397887"/>
          </a:xfrm>
        </p:grpSpPr>
        <p:sp>
          <p:nvSpPr>
            <p:cNvPr id="8814" name="Google Shape;8814;p11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1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110"/>
          <p:cNvGrpSpPr/>
          <p:nvPr/>
        </p:nvGrpSpPr>
        <p:grpSpPr>
          <a:xfrm>
            <a:off x="5817327" y="3308537"/>
            <a:ext cx="387641" cy="387661"/>
            <a:chOff x="864491" y="1723250"/>
            <a:chExt cx="397866" cy="397887"/>
          </a:xfrm>
        </p:grpSpPr>
        <p:sp>
          <p:nvSpPr>
            <p:cNvPr id="8819" name="Google Shape;8819;p11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1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1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2" name="Google Shape;8822;p11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3" name="Google Shape;8823;p110"/>
          <p:cNvGrpSpPr/>
          <p:nvPr/>
        </p:nvGrpSpPr>
        <p:grpSpPr>
          <a:xfrm>
            <a:off x="6584154" y="3827060"/>
            <a:ext cx="388966" cy="388966"/>
            <a:chOff x="1190625" y="238125"/>
            <a:chExt cx="5235075" cy="5235075"/>
          </a:xfrm>
        </p:grpSpPr>
        <p:sp>
          <p:nvSpPr>
            <p:cNvPr id="8824" name="Google Shape;8824;p11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1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Solução aerodinâmica</a:t>
            </a:r>
            <a:endParaRPr/>
          </a:p>
        </p:txBody>
      </p:sp>
      <p:sp>
        <p:nvSpPr>
          <p:cNvPr id="346" name="Google Shape;346;p37"/>
          <p:cNvSpPr/>
          <p:nvPr/>
        </p:nvSpPr>
        <p:spPr>
          <a:xfrm>
            <a:off x="466750" y="122617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8219575" y="1545425"/>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6284100" y="4528950"/>
            <a:ext cx="713700" cy="713700"/>
          </a:xfrm>
          <a:prstGeom prst="ellipse">
            <a:avLst/>
          </a:prstGeom>
          <a:solidFill>
            <a:srgbClr val="4CD2F8">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37"/>
          <p:cNvPicPr preferRelativeResize="0"/>
          <p:nvPr/>
        </p:nvPicPr>
        <p:blipFill>
          <a:blip r:embed="rId3">
            <a:alphaModFix/>
          </a:blip>
          <a:stretch>
            <a:fillRect/>
          </a:stretch>
        </p:blipFill>
        <p:spPr>
          <a:xfrm>
            <a:off x="256575" y="1017725"/>
            <a:ext cx="8630840" cy="412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aying Goodbye to a Co-Worker - Business Meeting by Slidesgo">
  <a:themeElements>
    <a:clrScheme name="Simple Light">
      <a:dk1>
        <a:srgbClr val="1C448A"/>
      </a:dk1>
      <a:lt1>
        <a:srgbClr val="FFFFFF"/>
      </a:lt1>
      <a:dk2>
        <a:srgbClr val="EAB625"/>
      </a:dk2>
      <a:lt2>
        <a:srgbClr val="000000"/>
      </a:lt2>
      <a:accent1>
        <a:srgbClr val="47A3F7"/>
      </a:accent1>
      <a:accent2>
        <a:srgbClr val="4CD2F8"/>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